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9" r:id="rId5"/>
  </p:sldMasterIdLst>
  <p:notesMasterIdLst>
    <p:notesMasterId r:id="rId22"/>
  </p:notesMasterIdLst>
  <p:handoutMasterIdLst>
    <p:handoutMasterId r:id="rId23"/>
  </p:handoutMasterIdLst>
  <p:sldIdLst>
    <p:sldId id="292" r:id="rId6"/>
    <p:sldId id="275" r:id="rId7"/>
    <p:sldId id="276" r:id="rId8"/>
    <p:sldId id="277" r:id="rId9"/>
    <p:sldId id="301" r:id="rId10"/>
    <p:sldId id="303" r:id="rId11"/>
    <p:sldId id="305" r:id="rId12"/>
    <p:sldId id="304" r:id="rId13"/>
    <p:sldId id="306" r:id="rId14"/>
    <p:sldId id="294" r:id="rId15"/>
    <p:sldId id="295" r:id="rId16"/>
    <p:sldId id="307" r:id="rId17"/>
    <p:sldId id="308" r:id="rId18"/>
    <p:sldId id="309" r:id="rId19"/>
    <p:sldId id="288"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BF3359E-465F-4963-8132-D625FFF71E2B}">
          <p14:sldIdLst>
            <p14:sldId id="292"/>
            <p14:sldId id="275"/>
            <p14:sldId id="276"/>
            <p14:sldId id="277"/>
          </p14:sldIdLst>
        </p14:section>
        <p14:section name="Untitled Section" id="{85E1370C-5614-46BE-871D-67CCA82DAF70}">
          <p14:sldIdLst>
            <p14:sldId id="301"/>
            <p14:sldId id="303"/>
            <p14:sldId id="305"/>
            <p14:sldId id="304"/>
            <p14:sldId id="306"/>
            <p14:sldId id="294"/>
            <p14:sldId id="295"/>
            <p14:sldId id="307"/>
            <p14:sldId id="308"/>
            <p14:sldId id="309"/>
            <p14:sldId id="288"/>
            <p14:sldId id="289"/>
          </p14:sldIdLst>
        </p14:section>
      </p14:sectionLst>
    </p:ex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vni Shrivastava" initials="AS" lastIdx="5" clrIdx="0">
    <p:extLst>
      <p:ext uri="{19B8F6BF-5375-455C-9EA6-DF929625EA0E}">
        <p15:presenceInfo xmlns:p15="http://schemas.microsoft.com/office/powerpoint/2012/main" userId="af726683ce7a30a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5050"/>
    <a:srgbClr val="6699FF"/>
    <a:srgbClr val="3366FF"/>
    <a:srgbClr val="FF9900"/>
    <a:srgbClr val="C95B3A"/>
    <a:srgbClr val="D84400"/>
    <a:srgbClr val="BF1931"/>
    <a:srgbClr val="446992"/>
    <a:srgbClr val="AEC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107" d="100"/>
          <a:sy n="107" d="100"/>
        </p:scale>
        <p:origin x="672" y="78"/>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200" d="100"/>
        <a:sy n="200" d="100"/>
      </p:scale>
      <p:origin x="0" y="0"/>
    </p:cViewPr>
  </p:sorterViewPr>
  <p:notesViewPr>
    <p:cSldViewPr snapToGrid="0">
      <p:cViewPr>
        <p:scale>
          <a:sx n="200" d="100"/>
          <a:sy n="200" d="100"/>
        </p:scale>
        <p:origin x="1308" y="-17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vni Shrivastava" userId="af726683ce7a30a5" providerId="LiveId" clId="{1C8E183B-3120-4928-BE36-D6E5E6F5F82C}"/>
    <pc:docChg chg="undo redo custSel addSld delSld modSld sldOrd modMainMaster addSection modSection">
      <pc:chgData name="Avni Shrivastava" userId="af726683ce7a30a5" providerId="LiveId" clId="{1C8E183B-3120-4928-BE36-D6E5E6F5F82C}" dt="2023-01-30T15:26:01.865" v="9672"/>
      <pc:docMkLst>
        <pc:docMk/>
      </pc:docMkLst>
      <pc:sldChg chg="modSp mod setBg">
        <pc:chgData name="Avni Shrivastava" userId="af726683ce7a30a5" providerId="LiveId" clId="{1C8E183B-3120-4928-BE36-D6E5E6F5F82C}" dt="2023-01-30T15:18:49.436" v="9574" actId="20577"/>
        <pc:sldMkLst>
          <pc:docMk/>
          <pc:sldMk cId="2775535166" sldId="275"/>
        </pc:sldMkLst>
        <pc:spChg chg="mod">
          <ac:chgData name="Avni Shrivastava" userId="af726683ce7a30a5" providerId="LiveId" clId="{1C8E183B-3120-4928-BE36-D6E5E6F5F82C}" dt="2023-01-30T15:18:49.436" v="9574" actId="20577"/>
          <ac:spMkLst>
            <pc:docMk/>
            <pc:sldMk cId="2775535166" sldId="275"/>
            <ac:spMk id="8" creationId="{D36D0CF6-7418-9349-F7A8-045EA96B2D03}"/>
          </ac:spMkLst>
        </pc:spChg>
        <pc:spChg chg="mod">
          <ac:chgData name="Avni Shrivastava" userId="af726683ce7a30a5" providerId="LiveId" clId="{1C8E183B-3120-4928-BE36-D6E5E6F5F82C}" dt="2023-01-30T14:51:01.085" v="9020" actId="2711"/>
          <ac:spMkLst>
            <pc:docMk/>
            <pc:sldMk cId="2775535166" sldId="275"/>
            <ac:spMk id="9" creationId="{78024C77-A2F8-1ABA-5412-E6BB88B5FA1B}"/>
          </ac:spMkLst>
        </pc:spChg>
        <pc:spChg chg="mod">
          <ac:chgData name="Avni Shrivastava" userId="af726683ce7a30a5" providerId="LiveId" clId="{1C8E183B-3120-4928-BE36-D6E5E6F5F82C}" dt="2023-01-30T14:50:57.845" v="9019" actId="2711"/>
          <ac:spMkLst>
            <pc:docMk/>
            <pc:sldMk cId="2775535166" sldId="275"/>
            <ac:spMk id="16" creationId="{8FEA3BB9-F064-CFBE-C0BE-BB7A22A4DCFC}"/>
          </ac:spMkLst>
        </pc:spChg>
        <pc:spChg chg="mod">
          <ac:chgData name="Avni Shrivastava" userId="af726683ce7a30a5" providerId="LiveId" clId="{1C8E183B-3120-4928-BE36-D6E5E6F5F82C}" dt="2023-01-30T14:51:04.344" v="9021" actId="2711"/>
          <ac:spMkLst>
            <pc:docMk/>
            <pc:sldMk cId="2775535166" sldId="275"/>
            <ac:spMk id="18" creationId="{241202DB-E499-EB19-8A48-A3301DA59ED7}"/>
          </ac:spMkLst>
        </pc:spChg>
        <pc:spChg chg="mod">
          <ac:chgData name="Avni Shrivastava" userId="af726683ce7a30a5" providerId="LiveId" clId="{1C8E183B-3120-4928-BE36-D6E5E6F5F82C}" dt="2023-01-30T14:50:38.966" v="9016" actId="2711"/>
          <ac:spMkLst>
            <pc:docMk/>
            <pc:sldMk cId="2775535166" sldId="275"/>
            <ac:spMk id="19" creationId="{5DF64211-DCD8-B458-DBD2-EBDA7AE3396F}"/>
          </ac:spMkLst>
        </pc:spChg>
        <pc:spChg chg="mod">
          <ac:chgData name="Avni Shrivastava" userId="af726683ce7a30a5" providerId="LiveId" clId="{1C8E183B-3120-4928-BE36-D6E5E6F5F82C}" dt="2023-01-30T14:51:10.456" v="9022" actId="2711"/>
          <ac:spMkLst>
            <pc:docMk/>
            <pc:sldMk cId="2775535166" sldId="275"/>
            <ac:spMk id="22" creationId="{D5402852-C1AD-6A4E-DAA7-0AE582A742FD}"/>
          </ac:spMkLst>
        </pc:spChg>
        <pc:spChg chg="mod">
          <ac:chgData name="Avni Shrivastava" userId="af726683ce7a30a5" providerId="LiveId" clId="{1C8E183B-3120-4928-BE36-D6E5E6F5F82C}" dt="2023-01-30T14:51:13.818" v="9023" actId="2711"/>
          <ac:spMkLst>
            <pc:docMk/>
            <pc:sldMk cId="2775535166" sldId="275"/>
            <ac:spMk id="24" creationId="{ABF1D337-2A3C-A0FB-A6CD-5E4B9D6DFD91}"/>
          </ac:spMkLst>
        </pc:spChg>
      </pc:sldChg>
      <pc:sldChg chg="addSp delSp modSp mod setBg">
        <pc:chgData name="Avni Shrivastava" userId="af726683ce7a30a5" providerId="LiveId" clId="{1C8E183B-3120-4928-BE36-D6E5E6F5F82C}" dt="2023-01-30T15:18:54.471" v="9575" actId="20577"/>
        <pc:sldMkLst>
          <pc:docMk/>
          <pc:sldMk cId="77554804" sldId="276"/>
        </pc:sldMkLst>
        <pc:spChg chg="mod">
          <ac:chgData name="Avni Shrivastava" userId="af726683ce7a30a5" providerId="LiveId" clId="{1C8E183B-3120-4928-BE36-D6E5E6F5F82C}" dt="2023-01-30T15:18:54.471" v="9575" actId="20577"/>
          <ac:spMkLst>
            <pc:docMk/>
            <pc:sldMk cId="77554804" sldId="276"/>
            <ac:spMk id="4" creationId="{0A01EC1F-42C9-66C4-9D49-F6AF79D5BE91}"/>
          </ac:spMkLst>
        </pc:spChg>
        <pc:spChg chg="mod">
          <ac:chgData name="Avni Shrivastava" userId="af726683ce7a30a5" providerId="LiveId" clId="{1C8E183B-3120-4928-BE36-D6E5E6F5F82C}" dt="2023-01-30T15:02:49.612" v="9371" actId="20577"/>
          <ac:spMkLst>
            <pc:docMk/>
            <pc:sldMk cId="77554804" sldId="276"/>
            <ac:spMk id="5" creationId="{81D18537-D028-9E9C-FB87-93F24955DFC7}"/>
          </ac:spMkLst>
        </pc:spChg>
        <pc:spChg chg="mod">
          <ac:chgData name="Avni Shrivastava" userId="af726683ce7a30a5" providerId="LiveId" clId="{1C8E183B-3120-4928-BE36-D6E5E6F5F82C}" dt="2023-01-30T10:53:53.963" v="6508" actId="14100"/>
          <ac:spMkLst>
            <pc:docMk/>
            <pc:sldMk cId="77554804" sldId="276"/>
            <ac:spMk id="20" creationId="{CC0093B1-77CC-1E61-FB22-E136F94EABD2}"/>
          </ac:spMkLst>
        </pc:spChg>
        <pc:spChg chg="del">
          <ac:chgData name="Avni Shrivastava" userId="af726683ce7a30a5" providerId="LiveId" clId="{1C8E183B-3120-4928-BE36-D6E5E6F5F82C}" dt="2023-01-29T15:00:45.252" v="0"/>
          <ac:spMkLst>
            <pc:docMk/>
            <pc:sldMk cId="77554804" sldId="276"/>
            <ac:spMk id="23" creationId="{9C10EF89-72C0-7E29-492D-4EF5F76270D2}"/>
          </ac:spMkLst>
        </pc:spChg>
        <pc:picChg chg="add mod">
          <ac:chgData name="Avni Shrivastava" userId="af726683ce7a30a5" providerId="LiveId" clId="{1C8E183B-3120-4928-BE36-D6E5E6F5F82C}" dt="2023-01-29T15:00:45.252" v="0"/>
          <ac:picMkLst>
            <pc:docMk/>
            <pc:sldMk cId="77554804" sldId="276"/>
            <ac:picMk id="3" creationId="{44CBDC9B-419C-839A-2272-D29A3E49E2DC}"/>
          </ac:picMkLst>
        </pc:picChg>
      </pc:sldChg>
      <pc:sldChg chg="addSp delSp modSp mod ord addCm delCm">
        <pc:chgData name="Avni Shrivastava" userId="af726683ce7a30a5" providerId="LiveId" clId="{1C8E183B-3120-4928-BE36-D6E5E6F5F82C}" dt="2023-01-30T15:24:12.285" v="9652" actId="120"/>
        <pc:sldMkLst>
          <pc:docMk/>
          <pc:sldMk cId="2478079616" sldId="277"/>
        </pc:sldMkLst>
        <pc:spChg chg="add del mod">
          <ac:chgData name="Avni Shrivastava" userId="af726683ce7a30a5" providerId="LiveId" clId="{1C8E183B-3120-4928-BE36-D6E5E6F5F82C}" dt="2023-01-30T14:53:06.616" v="9044"/>
          <ac:spMkLst>
            <pc:docMk/>
            <pc:sldMk cId="2478079616" sldId="277"/>
            <ac:spMk id="2" creationId="{EC83C506-127C-D1EE-4004-2B0CEB2A397B}"/>
          </ac:spMkLst>
        </pc:spChg>
        <pc:spChg chg="add mod">
          <ac:chgData name="Avni Shrivastava" userId="af726683ce7a30a5" providerId="LiveId" clId="{1C8E183B-3120-4928-BE36-D6E5E6F5F82C}" dt="2023-01-30T15:24:12.285" v="9652" actId="120"/>
          <ac:spMkLst>
            <pc:docMk/>
            <pc:sldMk cId="2478079616" sldId="277"/>
            <ac:spMk id="3" creationId="{E7756A5D-897C-CAC1-F335-D7F0F18CE50D}"/>
          </ac:spMkLst>
        </pc:spChg>
        <pc:spChg chg="add mod">
          <ac:chgData name="Avni Shrivastava" userId="af726683ce7a30a5" providerId="LiveId" clId="{1C8E183B-3120-4928-BE36-D6E5E6F5F82C}" dt="2023-01-30T10:46:47.343" v="6422" actId="207"/>
          <ac:spMkLst>
            <pc:docMk/>
            <pc:sldMk cId="2478079616" sldId="277"/>
            <ac:spMk id="4" creationId="{F3AF0560-A109-92C2-0755-E09F5997EF18}"/>
          </ac:spMkLst>
        </pc:spChg>
        <pc:spChg chg="add del mod">
          <ac:chgData name="Avni Shrivastava" userId="af726683ce7a30a5" providerId="LiveId" clId="{1C8E183B-3120-4928-BE36-D6E5E6F5F82C}" dt="2023-01-29T17:44:05.451" v="2741" actId="11529"/>
          <ac:spMkLst>
            <pc:docMk/>
            <pc:sldMk cId="2478079616" sldId="277"/>
            <ac:spMk id="6" creationId="{50D734D1-9C5A-2EA6-E478-2F29C9DCB098}"/>
          </ac:spMkLst>
        </pc:spChg>
        <pc:spChg chg="add del mod">
          <ac:chgData name="Avni Shrivastava" userId="af726683ce7a30a5" providerId="LiveId" clId="{1C8E183B-3120-4928-BE36-D6E5E6F5F82C}" dt="2023-01-29T17:56:11.548" v="2881" actId="14100"/>
          <ac:spMkLst>
            <pc:docMk/>
            <pc:sldMk cId="2478079616" sldId="277"/>
            <ac:spMk id="10" creationId="{7D261691-336E-98AA-FF3A-31D0DF9B05B1}"/>
          </ac:spMkLst>
        </pc:spChg>
        <pc:spChg chg="add del mod">
          <ac:chgData name="Avni Shrivastava" userId="af726683ce7a30a5" providerId="LiveId" clId="{1C8E183B-3120-4928-BE36-D6E5E6F5F82C}" dt="2023-01-29T17:57:29.514" v="3165"/>
          <ac:spMkLst>
            <pc:docMk/>
            <pc:sldMk cId="2478079616" sldId="277"/>
            <ac:spMk id="11" creationId="{FB877BB9-CBB2-855B-17EF-6C531D6C837F}"/>
          </ac:spMkLst>
        </pc:spChg>
        <pc:spChg chg="add mod">
          <ac:chgData name="Avni Shrivastava" userId="af726683ce7a30a5" providerId="LiveId" clId="{1C8E183B-3120-4928-BE36-D6E5E6F5F82C}" dt="2023-01-30T14:52:47.685" v="9039" actId="255"/>
          <ac:spMkLst>
            <pc:docMk/>
            <pc:sldMk cId="2478079616" sldId="277"/>
            <ac:spMk id="12" creationId="{49C37833-72C9-BEE0-484B-35F68D778B31}"/>
          </ac:spMkLst>
        </pc:spChg>
        <pc:spChg chg="del mod">
          <ac:chgData name="Avni Shrivastava" userId="af726683ce7a30a5" providerId="LiveId" clId="{1C8E183B-3120-4928-BE36-D6E5E6F5F82C}" dt="2023-01-29T17:35:49.786" v="2675" actId="478"/>
          <ac:spMkLst>
            <pc:docMk/>
            <pc:sldMk cId="2478079616" sldId="277"/>
            <ac:spMk id="19" creationId="{FC101F03-8617-09D4-619B-F38E2F0A4F15}"/>
          </ac:spMkLst>
        </pc:spChg>
        <pc:spChg chg="del mod">
          <ac:chgData name="Avni Shrivastava" userId="af726683ce7a30a5" providerId="LiveId" clId="{1C8E183B-3120-4928-BE36-D6E5E6F5F82C}" dt="2023-01-29T17:55:36.378" v="2874" actId="21"/>
          <ac:spMkLst>
            <pc:docMk/>
            <pc:sldMk cId="2478079616" sldId="277"/>
            <ac:spMk id="46" creationId="{4D761329-3BEF-0173-1328-A4DB26572AFF}"/>
          </ac:spMkLst>
        </pc:spChg>
        <pc:picChg chg="add del">
          <ac:chgData name="Avni Shrivastava" userId="af726683ce7a30a5" providerId="LiveId" clId="{1C8E183B-3120-4928-BE36-D6E5E6F5F82C}" dt="2023-01-29T17:30:38.455" v="2652"/>
          <ac:picMkLst>
            <pc:docMk/>
            <pc:sldMk cId="2478079616" sldId="277"/>
            <ac:picMk id="2" creationId="{D2DD89EA-1273-F53E-1A7E-483461EAF231}"/>
          </ac:picMkLst>
        </pc:picChg>
        <pc:picChg chg="add del mod">
          <ac:chgData name="Avni Shrivastava" userId="af726683ce7a30a5" providerId="LiveId" clId="{1C8E183B-3120-4928-BE36-D6E5E6F5F82C}" dt="2023-01-29T17:36:57.527" v="2699"/>
          <ac:picMkLst>
            <pc:docMk/>
            <pc:sldMk cId="2478079616" sldId="277"/>
            <ac:picMk id="5" creationId="{C729A8CD-9FFB-9F55-C41A-B73BF811EAFC}"/>
          </ac:picMkLst>
        </pc:picChg>
        <pc:picChg chg="add del">
          <ac:chgData name="Avni Shrivastava" userId="af726683ce7a30a5" providerId="LiveId" clId="{1C8E183B-3120-4928-BE36-D6E5E6F5F82C}" dt="2023-01-29T17:44:02.805" v="2739"/>
          <ac:picMkLst>
            <pc:docMk/>
            <pc:sldMk cId="2478079616" sldId="277"/>
            <ac:picMk id="7" creationId="{63C653AB-D2A9-2BEF-B78E-61B044F88AE5}"/>
          </ac:picMkLst>
        </pc:picChg>
        <pc:picChg chg="add del mod">
          <ac:chgData name="Avni Shrivastava" userId="af726683ce7a30a5" providerId="LiveId" clId="{1C8E183B-3120-4928-BE36-D6E5E6F5F82C}" dt="2023-01-29T17:53:31.765" v="2846" actId="21"/>
          <ac:picMkLst>
            <pc:docMk/>
            <pc:sldMk cId="2478079616" sldId="277"/>
            <ac:picMk id="9" creationId="{F833CEEF-37A9-B4FB-8347-612A9C95949F}"/>
          </ac:picMkLst>
        </pc:picChg>
        <pc:picChg chg="mod">
          <ac:chgData name="Avni Shrivastava" userId="af726683ce7a30a5" providerId="LiveId" clId="{1C8E183B-3120-4928-BE36-D6E5E6F5F82C}" dt="2023-01-30T14:53:05.519" v="9042" actId="1076"/>
          <ac:picMkLst>
            <pc:docMk/>
            <pc:sldMk cId="2478079616" sldId="277"/>
            <ac:picMk id="48" creationId="{6D25AB81-B10A-BD11-E8FE-ECF8CB1B12F0}"/>
          </ac:picMkLst>
        </pc:picChg>
        <pc:picChg chg="add del mod">
          <ac:chgData name="Avni Shrivastava" userId="af726683ce7a30a5" providerId="LiveId" clId="{1C8E183B-3120-4928-BE36-D6E5E6F5F82C}" dt="2023-01-29T17:30:15.267" v="2628"/>
          <ac:picMkLst>
            <pc:docMk/>
            <pc:sldMk cId="2478079616" sldId="277"/>
            <ac:picMk id="1026" creationId="{7A4AFA61-F6BF-4599-4091-4D5B82C0E4AE}"/>
          </ac:picMkLst>
        </pc:picChg>
        <pc:picChg chg="add del mod">
          <ac:chgData name="Avni Shrivastava" userId="af726683ce7a30a5" providerId="LiveId" clId="{1C8E183B-3120-4928-BE36-D6E5E6F5F82C}" dt="2023-01-29T17:35:05.740" v="2667"/>
          <ac:picMkLst>
            <pc:docMk/>
            <pc:sldMk cId="2478079616" sldId="277"/>
            <ac:picMk id="1028" creationId="{BAA60FCD-5DB5-E3C0-9807-BF62C48536D3}"/>
          </ac:picMkLst>
        </pc:picChg>
      </pc:sldChg>
      <pc:sldChg chg="addSp delSp modSp del mod">
        <pc:chgData name="Avni Shrivastava" userId="af726683ce7a30a5" providerId="LiveId" clId="{1C8E183B-3120-4928-BE36-D6E5E6F5F82C}" dt="2023-01-30T10:38:11.061" v="6390" actId="2696"/>
        <pc:sldMkLst>
          <pc:docMk/>
          <pc:sldMk cId="1640288181" sldId="278"/>
        </pc:sldMkLst>
        <pc:spChg chg="add del mod">
          <ac:chgData name="Avni Shrivastava" userId="af726683ce7a30a5" providerId="LiveId" clId="{1C8E183B-3120-4928-BE36-D6E5E6F5F82C}" dt="2023-01-30T03:31:21.287" v="4372" actId="767"/>
          <ac:spMkLst>
            <pc:docMk/>
            <pc:sldMk cId="1640288181" sldId="278"/>
            <ac:spMk id="2" creationId="{76A2B604-C8F1-8716-224A-F55A61014A90}"/>
          </ac:spMkLst>
        </pc:spChg>
        <pc:spChg chg="add del mod">
          <ac:chgData name="Avni Shrivastava" userId="af726683ce7a30a5" providerId="LiveId" clId="{1C8E183B-3120-4928-BE36-D6E5E6F5F82C}" dt="2023-01-30T03:31:21.033" v="4371" actId="767"/>
          <ac:spMkLst>
            <pc:docMk/>
            <pc:sldMk cId="1640288181" sldId="278"/>
            <ac:spMk id="3" creationId="{C405A17A-A1AA-4B7E-AA0E-12CD0A7A5D65}"/>
          </ac:spMkLst>
        </pc:spChg>
        <pc:spChg chg="add del mod">
          <ac:chgData name="Avni Shrivastava" userId="af726683ce7a30a5" providerId="LiveId" clId="{1C8E183B-3120-4928-BE36-D6E5E6F5F82C}" dt="2023-01-30T03:31:20.627" v="4369" actId="767"/>
          <ac:spMkLst>
            <pc:docMk/>
            <pc:sldMk cId="1640288181" sldId="278"/>
            <ac:spMk id="6" creationId="{200CB315-F419-C0C1-3E03-223BA6A39C79}"/>
          </ac:spMkLst>
        </pc:spChg>
        <pc:spChg chg="add del mod">
          <ac:chgData name="Avni Shrivastava" userId="af726683ce7a30a5" providerId="LiveId" clId="{1C8E183B-3120-4928-BE36-D6E5E6F5F82C}" dt="2023-01-30T03:31:20.368" v="4368" actId="767"/>
          <ac:spMkLst>
            <pc:docMk/>
            <pc:sldMk cId="1640288181" sldId="278"/>
            <ac:spMk id="7" creationId="{E99E9987-0DED-CA13-3E32-A16A112D4786}"/>
          </ac:spMkLst>
        </pc:spChg>
        <pc:spChg chg="add del mod">
          <ac:chgData name="Avni Shrivastava" userId="af726683ce7a30a5" providerId="LiveId" clId="{1C8E183B-3120-4928-BE36-D6E5E6F5F82C}" dt="2023-01-30T03:31:44.763" v="4382"/>
          <ac:spMkLst>
            <pc:docMk/>
            <pc:sldMk cId="1640288181" sldId="278"/>
            <ac:spMk id="8" creationId="{3D8C7D80-DCF0-6CAD-5D94-D17C1003041D}"/>
          </ac:spMkLst>
        </pc:spChg>
        <pc:spChg chg="mod">
          <ac:chgData name="Avni Shrivastava" userId="af726683ce7a30a5" providerId="LiveId" clId="{1C8E183B-3120-4928-BE36-D6E5E6F5F82C}" dt="2023-01-30T03:57:15.984" v="4567" actId="2711"/>
          <ac:spMkLst>
            <pc:docMk/>
            <pc:sldMk cId="1640288181" sldId="278"/>
            <ac:spMk id="10" creationId="{4C6EC6F6-F346-241D-C2AD-CEA21AF2E091}"/>
          </ac:spMkLst>
        </pc:spChg>
        <pc:spChg chg="add del mod">
          <ac:chgData name="Avni Shrivastava" userId="af726683ce7a30a5" providerId="LiveId" clId="{1C8E183B-3120-4928-BE36-D6E5E6F5F82C}" dt="2023-01-30T10:30:15.049" v="6339" actId="21"/>
          <ac:spMkLst>
            <pc:docMk/>
            <pc:sldMk cId="1640288181" sldId="278"/>
            <ac:spMk id="11" creationId="{8B2EF923-5DB0-4172-C6F9-DE686DD2967A}"/>
          </ac:spMkLst>
        </pc:spChg>
        <pc:graphicFrameChg chg="add del mod">
          <ac:chgData name="Avni Shrivastava" userId="af726683ce7a30a5" providerId="LiveId" clId="{1C8E183B-3120-4928-BE36-D6E5E6F5F82C}" dt="2023-01-30T10:30:15.049" v="6339" actId="21"/>
          <ac:graphicFrameMkLst>
            <pc:docMk/>
            <pc:sldMk cId="1640288181" sldId="278"/>
            <ac:graphicFrameMk id="14" creationId="{B7C287C2-FD80-40E0-BEEE-ABC91A81663B}"/>
          </ac:graphicFrameMkLst>
        </pc:graphicFrameChg>
      </pc:sldChg>
      <pc:sldChg chg="del">
        <pc:chgData name="Avni Shrivastava" userId="af726683ce7a30a5" providerId="LiveId" clId="{1C8E183B-3120-4928-BE36-D6E5E6F5F82C}" dt="2023-01-30T03:16:02.028" v="4047" actId="2696"/>
        <pc:sldMkLst>
          <pc:docMk/>
          <pc:sldMk cId="1246021298" sldId="279"/>
        </pc:sldMkLst>
      </pc:sldChg>
      <pc:sldChg chg="addSp delSp modSp mod ord">
        <pc:chgData name="Avni Shrivastava" userId="af726683ce7a30a5" providerId="LiveId" clId="{1C8E183B-3120-4928-BE36-D6E5E6F5F82C}" dt="2023-01-30T15:23:22.937" v="9646" actId="21"/>
        <pc:sldMkLst>
          <pc:docMk/>
          <pc:sldMk cId="2107888131" sldId="281"/>
        </pc:sldMkLst>
        <pc:spChg chg="mod">
          <ac:chgData name="Avni Shrivastava" userId="af726683ce7a30a5" providerId="LiveId" clId="{1C8E183B-3120-4928-BE36-D6E5E6F5F82C}" dt="2023-01-30T14:07:40.222" v="8097" actId="20577"/>
          <ac:spMkLst>
            <pc:docMk/>
            <pc:sldMk cId="2107888131" sldId="281"/>
            <ac:spMk id="3" creationId="{DB6BD53F-D255-3797-F9DC-749DBF8EDF8B}"/>
          </ac:spMkLst>
        </pc:spChg>
        <pc:spChg chg="add del mod">
          <ac:chgData name="Avni Shrivastava" userId="af726683ce7a30a5" providerId="LiveId" clId="{1C8E183B-3120-4928-BE36-D6E5E6F5F82C}" dt="2023-01-30T15:09:24.407" v="9446" actId="21"/>
          <ac:spMkLst>
            <pc:docMk/>
            <pc:sldMk cId="2107888131" sldId="281"/>
            <ac:spMk id="4" creationId="{07E1558A-419F-D0F7-5365-96443EB08459}"/>
          </ac:spMkLst>
        </pc:spChg>
        <pc:spChg chg="add del mod">
          <ac:chgData name="Avni Shrivastava" userId="af726683ce7a30a5" providerId="LiveId" clId="{1C8E183B-3120-4928-BE36-D6E5E6F5F82C}" dt="2023-01-30T14:04:30.980" v="7711" actId="21"/>
          <ac:spMkLst>
            <pc:docMk/>
            <pc:sldMk cId="2107888131" sldId="281"/>
            <ac:spMk id="4" creationId="{52E85A0A-E48C-42C3-7ADF-40286B479800}"/>
          </ac:spMkLst>
        </pc:spChg>
        <pc:spChg chg="del mod">
          <ac:chgData name="Avni Shrivastava" userId="af726683ce7a30a5" providerId="LiveId" clId="{1C8E183B-3120-4928-BE36-D6E5E6F5F82C}" dt="2023-01-30T15:09:50.727" v="9448" actId="21"/>
          <ac:spMkLst>
            <pc:docMk/>
            <pc:sldMk cId="2107888131" sldId="281"/>
            <ac:spMk id="5" creationId="{E527BA33-7687-746F-7A99-5769ACAA19DD}"/>
          </ac:spMkLst>
        </pc:spChg>
        <pc:spChg chg="del mod">
          <ac:chgData name="Avni Shrivastava" userId="af726683ce7a30a5" providerId="LiveId" clId="{1C8E183B-3120-4928-BE36-D6E5E6F5F82C}" dt="2023-01-30T15:23:22.937" v="9646" actId="21"/>
          <ac:spMkLst>
            <pc:docMk/>
            <pc:sldMk cId="2107888131" sldId="281"/>
            <ac:spMk id="6" creationId="{0FAB8CE6-4705-57FA-7F0F-F4A5C574996B}"/>
          </ac:spMkLst>
        </pc:spChg>
        <pc:spChg chg="mod">
          <ac:chgData name="Avni Shrivastava" userId="af726683ce7a30a5" providerId="LiveId" clId="{1C8E183B-3120-4928-BE36-D6E5E6F5F82C}" dt="2023-01-30T14:08:05.561" v="8130" actId="20577"/>
          <ac:spMkLst>
            <pc:docMk/>
            <pc:sldMk cId="2107888131" sldId="281"/>
            <ac:spMk id="9" creationId="{2C77216C-99F2-F20D-361E-FC77B2A1C2D5}"/>
          </ac:spMkLst>
        </pc:spChg>
        <pc:spChg chg="add del mod">
          <ac:chgData name="Avni Shrivastava" userId="af726683ce7a30a5" providerId="LiveId" clId="{1C8E183B-3120-4928-BE36-D6E5E6F5F82C}" dt="2023-01-30T15:10:38.244" v="9455" actId="21"/>
          <ac:spMkLst>
            <pc:docMk/>
            <pc:sldMk cId="2107888131" sldId="281"/>
            <ac:spMk id="10" creationId="{C7936E64-47D4-D605-0505-3B44ACA3304D}"/>
          </ac:spMkLst>
        </pc:spChg>
        <pc:spChg chg="del mod">
          <ac:chgData name="Avni Shrivastava" userId="af726683ce7a30a5" providerId="LiveId" clId="{1C8E183B-3120-4928-BE36-D6E5E6F5F82C}" dt="2023-01-30T15:09:16.531" v="9443" actId="21"/>
          <ac:spMkLst>
            <pc:docMk/>
            <pc:sldMk cId="2107888131" sldId="281"/>
            <ac:spMk id="12" creationId="{B673DA38-7DA2-CC40-82FC-BFB56BC10FC1}"/>
          </ac:spMkLst>
        </pc:spChg>
        <pc:spChg chg="add del mod">
          <ac:chgData name="Avni Shrivastava" userId="af726683ce7a30a5" providerId="LiveId" clId="{1C8E183B-3120-4928-BE36-D6E5E6F5F82C}" dt="2023-01-30T15:10:25.995" v="9452" actId="21"/>
          <ac:spMkLst>
            <pc:docMk/>
            <pc:sldMk cId="2107888131" sldId="281"/>
            <ac:spMk id="13" creationId="{83F48DF6-C06F-7DB8-12B9-B96C21691143}"/>
          </ac:spMkLst>
        </pc:spChg>
        <pc:spChg chg="mod">
          <ac:chgData name="Avni Shrivastava" userId="af726683ce7a30a5" providerId="LiveId" clId="{1C8E183B-3120-4928-BE36-D6E5E6F5F82C}" dt="2023-01-30T14:07:24.880" v="8074" actId="20577"/>
          <ac:spMkLst>
            <pc:docMk/>
            <pc:sldMk cId="2107888131" sldId="281"/>
            <ac:spMk id="22" creationId="{A386226D-550B-455D-862A-19F0F7E85FDF}"/>
          </ac:spMkLst>
        </pc:spChg>
        <pc:spChg chg="del mod">
          <ac:chgData name="Avni Shrivastava" userId="af726683ce7a30a5" providerId="LiveId" clId="{1C8E183B-3120-4928-BE36-D6E5E6F5F82C}" dt="2023-01-30T15:10:18.591" v="9450" actId="21"/>
          <ac:spMkLst>
            <pc:docMk/>
            <pc:sldMk cId="2107888131" sldId="281"/>
            <ac:spMk id="24" creationId="{517DFAED-4F69-372D-790F-14ABD197D926}"/>
          </ac:spMkLst>
        </pc:spChg>
        <pc:spChg chg="del mod">
          <ac:chgData name="Avni Shrivastava" userId="af726683ce7a30a5" providerId="LiveId" clId="{1C8E183B-3120-4928-BE36-D6E5E6F5F82C}" dt="2023-01-30T14:04:50.866" v="7713" actId="21"/>
          <ac:spMkLst>
            <pc:docMk/>
            <pc:sldMk cId="2107888131" sldId="281"/>
            <ac:spMk id="26" creationId="{D32E8129-4557-FB4F-128A-16770815B5B8}"/>
          </ac:spMkLst>
        </pc:spChg>
        <pc:spChg chg="del mod">
          <ac:chgData name="Avni Shrivastava" userId="af726683ce7a30a5" providerId="LiveId" clId="{1C8E183B-3120-4928-BE36-D6E5E6F5F82C}" dt="2023-01-30T14:04:57.335" v="7715" actId="21"/>
          <ac:spMkLst>
            <pc:docMk/>
            <pc:sldMk cId="2107888131" sldId="281"/>
            <ac:spMk id="30" creationId="{78DDF0BA-462B-C044-14AF-F2FD2BFBAE3B}"/>
          </ac:spMkLst>
        </pc:spChg>
        <pc:spChg chg="mod">
          <ac:chgData name="Avni Shrivastava" userId="af726683ce7a30a5" providerId="LiveId" clId="{1C8E183B-3120-4928-BE36-D6E5E6F5F82C}" dt="2023-01-30T15:23:11.110" v="9644"/>
          <ac:spMkLst>
            <pc:docMk/>
            <pc:sldMk cId="2107888131" sldId="281"/>
            <ac:spMk id="31" creationId="{446CC6CC-33D7-4181-9969-72896FDB1901}"/>
          </ac:spMkLst>
        </pc:spChg>
        <pc:picChg chg="del">
          <ac:chgData name="Avni Shrivastava" userId="af726683ce7a30a5" providerId="LiveId" clId="{1C8E183B-3120-4928-BE36-D6E5E6F5F82C}" dt="2023-01-30T14:04:27.083" v="7710" actId="21"/>
          <ac:picMkLst>
            <pc:docMk/>
            <pc:sldMk cId="2107888131" sldId="281"/>
            <ac:picMk id="46" creationId="{51777469-AD50-4BAD-6B31-B56D669485CE}"/>
          </ac:picMkLst>
        </pc:picChg>
        <pc:picChg chg="mod">
          <ac:chgData name="Avni Shrivastava" userId="af726683ce7a30a5" providerId="LiveId" clId="{1C8E183B-3120-4928-BE36-D6E5E6F5F82C}" dt="2023-01-30T14:05:07.923" v="7751" actId="1038"/>
          <ac:picMkLst>
            <pc:docMk/>
            <pc:sldMk cId="2107888131" sldId="281"/>
            <ac:picMk id="49" creationId="{554A63EA-7896-2DED-D661-BA5C81B77241}"/>
          </ac:picMkLst>
        </pc:picChg>
        <pc:picChg chg="mod">
          <ac:chgData name="Avni Shrivastava" userId="af726683ce7a30a5" providerId="LiveId" clId="{1C8E183B-3120-4928-BE36-D6E5E6F5F82C}" dt="2023-01-30T14:06:00.283" v="7976" actId="1035"/>
          <ac:picMkLst>
            <pc:docMk/>
            <pc:sldMk cId="2107888131" sldId="281"/>
            <ac:picMk id="52" creationId="{6FA36B7F-14F3-90DF-9E76-191C5C5FAC68}"/>
          </ac:picMkLst>
        </pc:picChg>
        <pc:picChg chg="mod">
          <ac:chgData name="Avni Shrivastava" userId="af726683ce7a30a5" providerId="LiveId" clId="{1C8E183B-3120-4928-BE36-D6E5E6F5F82C}" dt="2023-01-30T14:05:58.343" v="7974" actId="1035"/>
          <ac:picMkLst>
            <pc:docMk/>
            <pc:sldMk cId="2107888131" sldId="281"/>
            <ac:picMk id="55" creationId="{4B0A05F6-A265-D617-87EB-C8B6D39D74EB}"/>
          </ac:picMkLst>
        </pc:picChg>
      </pc:sldChg>
      <pc:sldChg chg="del">
        <pc:chgData name="Avni Shrivastava" userId="af726683ce7a30a5" providerId="LiveId" clId="{1C8E183B-3120-4928-BE36-D6E5E6F5F82C}" dt="2023-01-30T03:00:54.108" v="3681" actId="2696"/>
        <pc:sldMkLst>
          <pc:docMk/>
          <pc:sldMk cId="3157109385" sldId="282"/>
        </pc:sldMkLst>
      </pc:sldChg>
      <pc:sldChg chg="del">
        <pc:chgData name="Avni Shrivastava" userId="af726683ce7a30a5" providerId="LiveId" clId="{1C8E183B-3120-4928-BE36-D6E5E6F5F82C}" dt="2023-01-30T03:00:58.007" v="3682" actId="2696"/>
        <pc:sldMkLst>
          <pc:docMk/>
          <pc:sldMk cId="2517140333" sldId="283"/>
        </pc:sldMkLst>
      </pc:sldChg>
      <pc:sldChg chg="del">
        <pc:chgData name="Avni Shrivastava" userId="af726683ce7a30a5" providerId="LiveId" clId="{1C8E183B-3120-4928-BE36-D6E5E6F5F82C}" dt="2023-01-30T03:01:01.071" v="3683" actId="2696"/>
        <pc:sldMkLst>
          <pc:docMk/>
          <pc:sldMk cId="2624021206" sldId="284"/>
        </pc:sldMkLst>
      </pc:sldChg>
      <pc:sldChg chg="del">
        <pc:chgData name="Avni Shrivastava" userId="af726683ce7a30a5" providerId="LiveId" clId="{1C8E183B-3120-4928-BE36-D6E5E6F5F82C}" dt="2023-01-30T03:01:03.685" v="3684" actId="2696"/>
        <pc:sldMkLst>
          <pc:docMk/>
          <pc:sldMk cId="3760906987" sldId="285"/>
        </pc:sldMkLst>
      </pc:sldChg>
      <pc:sldChg chg="addSp delSp modSp mod">
        <pc:chgData name="Avni Shrivastava" userId="af726683ce7a30a5" providerId="LiveId" clId="{1C8E183B-3120-4928-BE36-D6E5E6F5F82C}" dt="2023-01-30T15:25:48.276" v="9669" actId="20577"/>
        <pc:sldMkLst>
          <pc:docMk/>
          <pc:sldMk cId="4157533387" sldId="288"/>
        </pc:sldMkLst>
        <pc:spChg chg="add del mod">
          <ac:chgData name="Avni Shrivastava" userId="af726683ce7a30a5" providerId="LiveId" clId="{1C8E183B-3120-4928-BE36-D6E5E6F5F82C}" dt="2023-01-30T14:03:53.364" v="7707" actId="931"/>
          <ac:spMkLst>
            <pc:docMk/>
            <pc:sldMk cId="4157533387" sldId="288"/>
            <ac:spMk id="3" creationId="{E9DC0B14-7122-96E7-B609-93E0F94D6DD0}"/>
          </ac:spMkLst>
        </pc:spChg>
        <pc:spChg chg="mod">
          <ac:chgData name="Avni Shrivastava" userId="af726683ce7a30a5" providerId="LiveId" clId="{1C8E183B-3120-4928-BE36-D6E5E6F5F82C}" dt="2023-01-30T15:25:48.276" v="9669" actId="20577"/>
          <ac:spMkLst>
            <pc:docMk/>
            <pc:sldMk cId="4157533387" sldId="288"/>
            <ac:spMk id="4" creationId="{8E531165-F745-171F-F6EC-07FDD4E3E06C}"/>
          </ac:spMkLst>
        </pc:spChg>
        <pc:spChg chg="mod">
          <ac:chgData name="Avni Shrivastava" userId="af726683ce7a30a5" providerId="LiveId" clId="{1C8E183B-3120-4928-BE36-D6E5E6F5F82C}" dt="2023-01-30T15:08:05.184" v="9439"/>
          <ac:spMkLst>
            <pc:docMk/>
            <pc:sldMk cId="4157533387" sldId="288"/>
            <ac:spMk id="6" creationId="{4EFA9173-F892-5C7D-99AF-4C5FFB1532B4}"/>
          </ac:spMkLst>
        </pc:spChg>
        <pc:spChg chg="mod">
          <ac:chgData name="Avni Shrivastava" userId="af726683ce7a30a5" providerId="LiveId" clId="{1C8E183B-3120-4928-BE36-D6E5E6F5F82C}" dt="2023-01-30T03:05:13.824" v="4046" actId="255"/>
          <ac:spMkLst>
            <pc:docMk/>
            <pc:sldMk cId="4157533387" sldId="288"/>
            <ac:spMk id="29" creationId="{52FD53DB-CD39-2575-F8BA-63488E81091E}"/>
          </ac:spMkLst>
        </pc:spChg>
        <pc:picChg chg="add del mod">
          <ac:chgData name="Avni Shrivastava" userId="af726683ce7a30a5" providerId="LiveId" clId="{1C8E183B-3120-4928-BE36-D6E5E6F5F82C}" dt="2023-01-30T14:03:36.381" v="7706" actId="931"/>
          <ac:picMkLst>
            <pc:docMk/>
            <pc:sldMk cId="4157533387" sldId="288"/>
            <ac:picMk id="8" creationId="{0527D21A-58F7-6DE0-1A1F-94992DF71961}"/>
          </ac:picMkLst>
        </pc:picChg>
        <pc:picChg chg="add mod">
          <ac:chgData name="Avni Shrivastava" userId="af726683ce7a30a5" providerId="LiveId" clId="{1C8E183B-3120-4928-BE36-D6E5E6F5F82C}" dt="2023-01-30T14:03:53.364" v="7707" actId="931"/>
          <ac:picMkLst>
            <pc:docMk/>
            <pc:sldMk cId="4157533387" sldId="288"/>
            <ac:picMk id="10" creationId="{1FA1A85D-23E6-4BE5-BA6C-03069F47B10A}"/>
          </ac:picMkLst>
        </pc:picChg>
        <pc:picChg chg="add del mod">
          <ac:chgData name="Avni Shrivastava" userId="af726683ce7a30a5" providerId="LiveId" clId="{1C8E183B-3120-4928-BE36-D6E5E6F5F82C}" dt="2023-01-30T14:04:06.316" v="7709" actId="931"/>
          <ac:picMkLst>
            <pc:docMk/>
            <pc:sldMk cId="4157533387" sldId="288"/>
            <ac:picMk id="12" creationId="{3CD8C77A-9817-B4AC-DD6D-4E46D6E52856}"/>
          </ac:picMkLst>
        </pc:picChg>
        <pc:picChg chg="del">
          <ac:chgData name="Avni Shrivastava" userId="af726683ce7a30a5" providerId="LiveId" clId="{1C8E183B-3120-4928-BE36-D6E5E6F5F82C}" dt="2023-01-30T13:45:28.625" v="7704" actId="21"/>
          <ac:picMkLst>
            <pc:docMk/>
            <pc:sldMk cId="4157533387" sldId="288"/>
            <ac:picMk id="38" creationId="{4162880A-4A88-ED9F-357E-65638ED8BB0C}"/>
          </ac:picMkLst>
        </pc:picChg>
      </pc:sldChg>
      <pc:sldChg chg="addSp delSp modSp add del mod">
        <pc:chgData name="Avni Shrivastava" userId="af726683ce7a30a5" providerId="LiveId" clId="{1C8E183B-3120-4928-BE36-D6E5E6F5F82C}" dt="2023-01-30T15:26:01.865" v="9672"/>
        <pc:sldMkLst>
          <pc:docMk/>
          <pc:sldMk cId="529279411" sldId="289"/>
        </pc:sldMkLst>
        <pc:spChg chg="add del mod">
          <ac:chgData name="Avni Shrivastava" userId="af726683ce7a30a5" providerId="LiveId" clId="{1C8E183B-3120-4928-BE36-D6E5E6F5F82C}" dt="2023-01-30T15:26:01.865" v="9672"/>
          <ac:spMkLst>
            <pc:docMk/>
            <pc:sldMk cId="529279411" sldId="289"/>
            <ac:spMk id="2" creationId="{3E590CDB-7FF3-CDD5-4A65-75C24A3FCFB5}"/>
          </ac:spMkLst>
        </pc:spChg>
        <pc:spChg chg="add del mod">
          <ac:chgData name="Avni Shrivastava" userId="af726683ce7a30a5" providerId="LiveId" clId="{1C8E183B-3120-4928-BE36-D6E5E6F5F82C}" dt="2023-01-30T14:11:43.633" v="8142" actId="931"/>
          <ac:spMkLst>
            <pc:docMk/>
            <pc:sldMk cId="529279411" sldId="289"/>
            <ac:spMk id="3" creationId="{A41C8445-42E3-9704-82B6-CFA6D99B772A}"/>
          </ac:spMkLst>
        </pc:spChg>
        <pc:spChg chg="add del mod">
          <ac:chgData name="Avni Shrivastava" userId="af726683ce7a30a5" providerId="LiveId" clId="{1C8E183B-3120-4928-BE36-D6E5E6F5F82C}" dt="2023-01-30T15:14:38.948" v="9555"/>
          <ac:spMkLst>
            <pc:docMk/>
            <pc:sldMk cId="529279411" sldId="289"/>
            <ac:spMk id="3" creationId="{D75B3B54-7535-9253-F224-EE06A06284F5}"/>
          </ac:spMkLst>
        </pc:spChg>
        <pc:spChg chg="add del mod">
          <ac:chgData name="Avni Shrivastava" userId="af726683ce7a30a5" providerId="LiveId" clId="{1C8E183B-3120-4928-BE36-D6E5E6F5F82C}" dt="2023-01-30T15:16:01.798" v="9557" actId="931"/>
          <ac:spMkLst>
            <pc:docMk/>
            <pc:sldMk cId="529279411" sldId="289"/>
            <ac:spMk id="5" creationId="{9AA93D0B-8D6B-627D-B81F-849681E8572A}"/>
          </ac:spMkLst>
        </pc:spChg>
        <pc:spChg chg="add del mod">
          <ac:chgData name="Avni Shrivastava" userId="af726683ce7a30a5" providerId="LiveId" clId="{1C8E183B-3120-4928-BE36-D6E5E6F5F82C}" dt="2023-01-30T14:09:32.279" v="8136" actId="931"/>
          <ac:spMkLst>
            <pc:docMk/>
            <pc:sldMk cId="529279411" sldId="289"/>
            <ac:spMk id="5" creationId="{A5BF5FF4-B8C2-0CDE-508F-E92AB38DABFC}"/>
          </ac:spMkLst>
        </pc:spChg>
        <pc:spChg chg="add del mod">
          <ac:chgData name="Avni Shrivastava" userId="af726683ce7a30a5" providerId="LiveId" clId="{1C8E183B-3120-4928-BE36-D6E5E6F5F82C}" dt="2023-01-30T14:10:30.913" v="8137" actId="931"/>
          <ac:spMkLst>
            <pc:docMk/>
            <pc:sldMk cId="529279411" sldId="289"/>
            <ac:spMk id="7" creationId="{4649149F-A62F-25B5-AA31-34C06BBA7B1F}"/>
          </ac:spMkLst>
        </pc:spChg>
        <pc:spChg chg="mod">
          <ac:chgData name="Avni Shrivastava" userId="af726683ce7a30a5" providerId="LiveId" clId="{1C8E183B-3120-4928-BE36-D6E5E6F5F82C}" dt="2023-01-30T15:14:29.386" v="9552" actId="1076"/>
          <ac:spMkLst>
            <pc:docMk/>
            <pc:sldMk cId="529279411" sldId="289"/>
            <ac:spMk id="24" creationId="{AD2C8D04-263D-9589-1CFF-A5968D7C33D7}"/>
          </ac:spMkLst>
        </pc:spChg>
        <pc:spChg chg="del mod">
          <ac:chgData name="Avni Shrivastava" userId="af726683ce7a30a5" providerId="LiveId" clId="{1C8E183B-3120-4928-BE36-D6E5E6F5F82C}" dt="2023-01-30T14:08:41.632" v="8132" actId="21"/>
          <ac:spMkLst>
            <pc:docMk/>
            <pc:sldMk cId="529279411" sldId="289"/>
            <ac:spMk id="25" creationId="{B993E4D5-4AD0-4740-096D-6822944C8FF6}"/>
          </ac:spMkLst>
        </pc:spChg>
        <pc:picChg chg="add mod">
          <ac:chgData name="Avni Shrivastava" userId="af726683ce7a30a5" providerId="LiveId" clId="{1C8E183B-3120-4928-BE36-D6E5E6F5F82C}" dt="2023-01-30T15:16:01.798" v="9557" actId="931"/>
          <ac:picMkLst>
            <pc:docMk/>
            <pc:sldMk cId="529279411" sldId="289"/>
            <ac:picMk id="7" creationId="{5B202C17-7D05-7834-4223-60559ADF91F4}"/>
          </ac:picMkLst>
        </pc:picChg>
        <pc:picChg chg="add mod">
          <ac:chgData name="Avni Shrivastava" userId="af726683ce7a30a5" providerId="LiveId" clId="{1C8E183B-3120-4928-BE36-D6E5E6F5F82C}" dt="2023-01-30T14:11:32.082" v="8141" actId="1076"/>
          <ac:picMkLst>
            <pc:docMk/>
            <pc:sldMk cId="529279411" sldId="289"/>
            <ac:picMk id="9" creationId="{43998D03-AD04-AE47-CEFE-6AC16933EA67}"/>
          </ac:picMkLst>
        </pc:picChg>
        <pc:picChg chg="add mod">
          <ac:chgData name="Avni Shrivastava" userId="af726683ce7a30a5" providerId="LiveId" clId="{1C8E183B-3120-4928-BE36-D6E5E6F5F82C}" dt="2023-01-30T14:10:35.113" v="8138" actId="1076"/>
          <ac:picMkLst>
            <pc:docMk/>
            <pc:sldMk cId="529279411" sldId="289"/>
            <ac:picMk id="11" creationId="{18BA1977-3ADF-BC77-0C89-9E0A4C4A2B15}"/>
          </ac:picMkLst>
        </pc:picChg>
        <pc:picChg chg="add mod">
          <ac:chgData name="Avni Shrivastava" userId="af726683ce7a30a5" providerId="LiveId" clId="{1C8E183B-3120-4928-BE36-D6E5E6F5F82C}" dt="2023-01-30T14:11:43.633" v="8142" actId="931"/>
          <ac:picMkLst>
            <pc:docMk/>
            <pc:sldMk cId="529279411" sldId="289"/>
            <ac:picMk id="13" creationId="{0D492771-FE6E-7255-720B-FFB6F10AE839}"/>
          </ac:picMkLst>
        </pc:picChg>
        <pc:picChg chg="del">
          <ac:chgData name="Avni Shrivastava" userId="af726683ce7a30a5" providerId="LiveId" clId="{1C8E183B-3120-4928-BE36-D6E5E6F5F82C}" dt="2023-01-30T14:08:49.596" v="8133" actId="21"/>
          <ac:picMkLst>
            <pc:docMk/>
            <pc:sldMk cId="529279411" sldId="289"/>
            <ac:picMk id="14" creationId="{496155F4-61B2-441D-9F16-788866450DA2}"/>
          </ac:picMkLst>
        </pc:picChg>
        <pc:picChg chg="del">
          <ac:chgData name="Avni Shrivastava" userId="af726683ce7a30a5" providerId="LiveId" clId="{1C8E183B-3120-4928-BE36-D6E5E6F5F82C}" dt="2023-01-30T14:08:51.489" v="8134" actId="21"/>
          <ac:picMkLst>
            <pc:docMk/>
            <pc:sldMk cId="529279411" sldId="289"/>
            <ac:picMk id="16" creationId="{BCD5762E-DD49-42B3-9CA8-46A4AD7193E2}"/>
          </ac:picMkLst>
        </pc:picChg>
        <pc:picChg chg="del mod">
          <ac:chgData name="Avni Shrivastava" userId="af726683ce7a30a5" providerId="LiveId" clId="{1C8E183B-3120-4928-BE36-D6E5E6F5F82C}" dt="2023-01-30T15:15:36.813" v="9556" actId="21"/>
          <ac:picMkLst>
            <pc:docMk/>
            <pc:sldMk cId="529279411" sldId="289"/>
            <ac:picMk id="18" creationId="{1051CD21-1408-4D13-BF0B-0D7013AD2D0C}"/>
          </ac:picMkLst>
        </pc:picChg>
        <pc:picChg chg="del">
          <ac:chgData name="Avni Shrivastava" userId="af726683ce7a30a5" providerId="LiveId" clId="{1C8E183B-3120-4928-BE36-D6E5E6F5F82C}" dt="2023-01-30T14:08:53.314" v="8135" actId="21"/>
          <ac:picMkLst>
            <pc:docMk/>
            <pc:sldMk cId="529279411" sldId="289"/>
            <ac:picMk id="28" creationId="{B746A775-E65C-70F6-9DB4-E51F7F2DAECE}"/>
          </ac:picMkLst>
        </pc:picChg>
      </pc:sldChg>
      <pc:sldChg chg="modSp mod setBg">
        <pc:chgData name="Avni Shrivastava" userId="af726683ce7a30a5" providerId="LiveId" clId="{1C8E183B-3120-4928-BE36-D6E5E6F5F82C}" dt="2023-01-30T14:46:42.141" v="8912" actId="14838"/>
        <pc:sldMkLst>
          <pc:docMk/>
          <pc:sldMk cId="3898447929" sldId="292"/>
        </pc:sldMkLst>
        <pc:spChg chg="mod">
          <ac:chgData name="Avni Shrivastava" userId="af726683ce7a30a5" providerId="LiveId" clId="{1C8E183B-3120-4928-BE36-D6E5E6F5F82C}" dt="2023-01-30T14:46:42.141" v="8912" actId="14838"/>
          <ac:spMkLst>
            <pc:docMk/>
            <pc:sldMk cId="3898447929" sldId="292"/>
            <ac:spMk id="7" creationId="{93A3B864-5E85-99D2-93E5-5CA1F4F35DC7}"/>
          </ac:spMkLst>
        </pc:spChg>
        <pc:picChg chg="mod">
          <ac:chgData name="Avni Shrivastava" userId="af726683ce7a30a5" providerId="LiveId" clId="{1C8E183B-3120-4928-BE36-D6E5E6F5F82C}" dt="2023-01-30T10:51:13.220" v="6470" actId="1076"/>
          <ac:picMkLst>
            <pc:docMk/>
            <pc:sldMk cId="3898447929" sldId="292"/>
            <ac:picMk id="15" creationId="{A1B2B909-93FC-3D0C-D246-2A6C526B2BCC}"/>
          </ac:picMkLst>
        </pc:picChg>
      </pc:sldChg>
      <pc:sldChg chg="add del ord">
        <pc:chgData name="Avni Shrivastava" userId="af726683ce7a30a5" providerId="LiveId" clId="{1C8E183B-3120-4928-BE36-D6E5E6F5F82C}" dt="2023-01-30T14:25:01.601" v="8147" actId="2696"/>
        <pc:sldMkLst>
          <pc:docMk/>
          <pc:sldMk cId="4182148033" sldId="293"/>
        </pc:sldMkLst>
      </pc:sldChg>
      <pc:sldChg chg="addSp delSp modSp mod">
        <pc:chgData name="Avni Shrivastava" userId="af726683ce7a30a5" providerId="LiveId" clId="{1C8E183B-3120-4928-BE36-D6E5E6F5F82C}" dt="2023-01-30T15:22:19.002" v="9637" actId="20577"/>
        <pc:sldMkLst>
          <pc:docMk/>
          <pc:sldMk cId="32955924" sldId="294"/>
        </pc:sldMkLst>
        <pc:spChg chg="add del mod">
          <ac:chgData name="Avni Shrivastava" userId="af726683ce7a30a5" providerId="LiveId" clId="{1C8E183B-3120-4928-BE36-D6E5E6F5F82C}" dt="2023-01-30T13:19:36.145" v="7026" actId="21"/>
          <ac:spMkLst>
            <pc:docMk/>
            <pc:sldMk cId="32955924" sldId="294"/>
            <ac:spMk id="3" creationId="{091B6C63-807C-1BB8-4B01-03DB78C044BF}"/>
          </ac:spMkLst>
        </pc:spChg>
        <pc:spChg chg="mod">
          <ac:chgData name="Avni Shrivastava" userId="af726683ce7a30a5" providerId="LiveId" clId="{1C8E183B-3120-4928-BE36-D6E5E6F5F82C}" dt="2023-01-30T15:22:19.002" v="9637" actId="20577"/>
          <ac:spMkLst>
            <pc:docMk/>
            <pc:sldMk cId="32955924" sldId="294"/>
            <ac:spMk id="4" creationId="{8A610345-FF40-D90A-5C88-A462A10E487B}"/>
          </ac:spMkLst>
        </pc:spChg>
        <pc:spChg chg="mod">
          <ac:chgData name="Avni Shrivastava" userId="af726683ce7a30a5" providerId="LiveId" clId="{1C8E183B-3120-4928-BE36-D6E5E6F5F82C}" dt="2023-01-30T15:19:46.855" v="9585"/>
          <ac:spMkLst>
            <pc:docMk/>
            <pc:sldMk cId="32955924" sldId="294"/>
            <ac:spMk id="6" creationId="{613663CA-BA5A-41E7-1FBE-D38846DFEF75}"/>
          </ac:spMkLst>
        </pc:spChg>
        <pc:spChg chg="add mod">
          <ac:chgData name="Avni Shrivastava" userId="af726683ce7a30a5" providerId="LiveId" clId="{1C8E183B-3120-4928-BE36-D6E5E6F5F82C}" dt="2023-01-30T15:01:50.356" v="9365" actId="207"/>
          <ac:spMkLst>
            <pc:docMk/>
            <pc:sldMk cId="32955924" sldId="294"/>
            <ac:spMk id="7" creationId="{64124D81-AFFF-E46F-5799-A4325FA92450}"/>
          </ac:spMkLst>
        </pc:spChg>
        <pc:spChg chg="del mod">
          <ac:chgData name="Avni Shrivastava" userId="af726683ce7a30a5" providerId="LiveId" clId="{1C8E183B-3120-4928-BE36-D6E5E6F5F82C}" dt="2023-01-30T13:19:20.646" v="7025" actId="21"/>
          <ac:spMkLst>
            <pc:docMk/>
            <pc:sldMk cId="32955924" sldId="294"/>
            <ac:spMk id="11" creationId="{02CEC6EF-006F-693B-5D79-47FD797CB22B}"/>
          </ac:spMkLst>
        </pc:spChg>
      </pc:sldChg>
      <pc:sldChg chg="addSp delSp modSp mod ord">
        <pc:chgData name="Avni Shrivastava" userId="af726683ce7a30a5" providerId="LiveId" clId="{1C8E183B-3120-4928-BE36-D6E5E6F5F82C}" dt="2023-01-30T15:22:05.503" v="9634" actId="120"/>
        <pc:sldMkLst>
          <pc:docMk/>
          <pc:sldMk cId="2519727083" sldId="295"/>
        </pc:sldMkLst>
        <pc:spChg chg="add del mod">
          <ac:chgData name="Avni Shrivastava" userId="af726683ce7a30a5" providerId="LiveId" clId="{1C8E183B-3120-4928-BE36-D6E5E6F5F82C}" dt="2023-01-30T15:20:24.607" v="9592"/>
          <ac:spMkLst>
            <pc:docMk/>
            <pc:sldMk cId="2519727083" sldId="295"/>
            <ac:spMk id="2" creationId="{453276E3-6F59-AAD6-5EE8-1CB27A7EECF4}"/>
          </ac:spMkLst>
        </pc:spChg>
        <pc:spChg chg="add del mod">
          <ac:chgData name="Avni Shrivastava" userId="af726683ce7a30a5" providerId="LiveId" clId="{1C8E183B-3120-4928-BE36-D6E5E6F5F82C}" dt="2023-01-30T13:27:00.892" v="7140" actId="21"/>
          <ac:spMkLst>
            <pc:docMk/>
            <pc:sldMk cId="2519727083" sldId="295"/>
            <ac:spMk id="3" creationId="{B237C6AD-550C-4066-B2C5-86C58A79B8E1}"/>
          </ac:spMkLst>
        </pc:spChg>
        <pc:spChg chg="add mod">
          <ac:chgData name="Avni Shrivastava" userId="af726683ce7a30a5" providerId="LiveId" clId="{1C8E183B-3120-4928-BE36-D6E5E6F5F82C}" dt="2023-01-30T15:22:05.503" v="9634" actId="120"/>
          <ac:spMkLst>
            <pc:docMk/>
            <pc:sldMk cId="2519727083" sldId="295"/>
            <ac:spMk id="4" creationId="{8C056E26-9038-3837-BE91-81D89F69DADC}"/>
          </ac:spMkLst>
        </pc:spChg>
        <pc:spChg chg="add del mod">
          <ac:chgData name="Avni Shrivastava" userId="af726683ce7a30a5" providerId="LiveId" clId="{1C8E183B-3120-4928-BE36-D6E5E6F5F82C}" dt="2023-01-30T13:26:13.994" v="7131" actId="21"/>
          <ac:spMkLst>
            <pc:docMk/>
            <pc:sldMk cId="2519727083" sldId="295"/>
            <ac:spMk id="6" creationId="{6BA3DBEC-1910-56D4-1AD0-F6CFD9DBF40D}"/>
          </ac:spMkLst>
        </pc:spChg>
        <pc:spChg chg="del">
          <ac:chgData name="Avni Shrivastava" userId="af726683ce7a30a5" providerId="LiveId" clId="{1C8E183B-3120-4928-BE36-D6E5E6F5F82C}" dt="2023-01-30T13:27:14.255" v="7143" actId="21"/>
          <ac:spMkLst>
            <pc:docMk/>
            <pc:sldMk cId="2519727083" sldId="295"/>
            <ac:spMk id="8" creationId="{721E73BA-53B9-C0C1-476A-00736A64AB79}"/>
          </ac:spMkLst>
        </pc:spChg>
        <pc:spChg chg="del">
          <ac:chgData name="Avni Shrivastava" userId="af726683ce7a30a5" providerId="LiveId" clId="{1C8E183B-3120-4928-BE36-D6E5E6F5F82C}" dt="2023-01-30T13:24:52.316" v="7123" actId="21"/>
          <ac:spMkLst>
            <pc:docMk/>
            <pc:sldMk cId="2519727083" sldId="295"/>
            <ac:spMk id="9" creationId="{FA96FE97-5E27-FC36-5E3A-511A31E6C789}"/>
          </ac:spMkLst>
        </pc:spChg>
        <pc:spChg chg="del mod">
          <ac:chgData name="Avni Shrivastava" userId="af726683ce7a30a5" providerId="LiveId" clId="{1C8E183B-3120-4928-BE36-D6E5E6F5F82C}" dt="2023-01-30T13:26:22.908" v="7132" actId="21"/>
          <ac:spMkLst>
            <pc:docMk/>
            <pc:sldMk cId="2519727083" sldId="295"/>
            <ac:spMk id="10" creationId="{4CE5DE1C-24E7-3841-9376-89E91B4A4762}"/>
          </ac:spMkLst>
        </pc:spChg>
        <pc:spChg chg="del mod">
          <ac:chgData name="Avni Shrivastava" userId="af726683ce7a30a5" providerId="LiveId" clId="{1C8E183B-3120-4928-BE36-D6E5E6F5F82C}" dt="2023-01-30T13:26:29.113" v="7133" actId="21"/>
          <ac:spMkLst>
            <pc:docMk/>
            <pc:sldMk cId="2519727083" sldId="295"/>
            <ac:spMk id="11" creationId="{DC774673-50D8-2D6F-C339-6E4B0A126B06}"/>
          </ac:spMkLst>
        </pc:spChg>
        <pc:spChg chg="del mod">
          <ac:chgData name="Avni Shrivastava" userId="af726683ce7a30a5" providerId="LiveId" clId="{1C8E183B-3120-4928-BE36-D6E5E6F5F82C}" dt="2023-01-30T13:26:47.748" v="7136" actId="21"/>
          <ac:spMkLst>
            <pc:docMk/>
            <pc:sldMk cId="2519727083" sldId="295"/>
            <ac:spMk id="12" creationId="{D3E02E0C-26E8-8160-D35F-2398015C051B}"/>
          </ac:spMkLst>
        </pc:spChg>
        <pc:spChg chg="del mod">
          <ac:chgData name="Avni Shrivastava" userId="af726683ce7a30a5" providerId="LiveId" clId="{1C8E183B-3120-4928-BE36-D6E5E6F5F82C}" dt="2023-01-30T13:26:34.142" v="7134" actId="21"/>
          <ac:spMkLst>
            <pc:docMk/>
            <pc:sldMk cId="2519727083" sldId="295"/>
            <ac:spMk id="13" creationId="{DEB5763E-8BC0-F6C3-3814-6649A828C000}"/>
          </ac:spMkLst>
        </pc:spChg>
        <pc:spChg chg="del mod">
          <ac:chgData name="Avni Shrivastava" userId="af726683ce7a30a5" providerId="LiveId" clId="{1C8E183B-3120-4928-BE36-D6E5E6F5F82C}" dt="2023-01-30T13:26:52.204" v="7137" actId="21"/>
          <ac:spMkLst>
            <pc:docMk/>
            <pc:sldMk cId="2519727083" sldId="295"/>
            <ac:spMk id="14" creationId="{C78180D0-1AB6-8416-0EB1-10648E1A6050}"/>
          </ac:spMkLst>
        </pc:spChg>
        <pc:spChg chg="add del mod">
          <ac:chgData name="Avni Shrivastava" userId="af726683ce7a30a5" providerId="LiveId" clId="{1C8E183B-3120-4928-BE36-D6E5E6F5F82C}" dt="2023-01-30T13:27:06.926" v="7142" actId="21"/>
          <ac:spMkLst>
            <pc:docMk/>
            <pc:sldMk cId="2519727083" sldId="295"/>
            <ac:spMk id="15" creationId="{F08487B3-CCB3-8D81-FC65-4DA2F7737A40}"/>
          </ac:spMkLst>
        </pc:spChg>
        <pc:spChg chg="add del mod">
          <ac:chgData name="Avni Shrivastava" userId="af726683ce7a30a5" providerId="LiveId" clId="{1C8E183B-3120-4928-BE36-D6E5E6F5F82C}" dt="2023-01-30T13:27:04.520" v="7141" actId="21"/>
          <ac:spMkLst>
            <pc:docMk/>
            <pc:sldMk cId="2519727083" sldId="295"/>
            <ac:spMk id="17" creationId="{AD76D717-9680-1090-B850-89463A7E3499}"/>
          </ac:spMkLst>
        </pc:spChg>
        <pc:spChg chg="add del mod">
          <ac:chgData name="Avni Shrivastava" userId="af726683ce7a30a5" providerId="LiveId" clId="{1C8E183B-3120-4928-BE36-D6E5E6F5F82C}" dt="2023-01-30T13:27:19.767" v="7144" actId="21"/>
          <ac:spMkLst>
            <pc:docMk/>
            <pc:sldMk cId="2519727083" sldId="295"/>
            <ac:spMk id="19" creationId="{6C5D847D-5FAC-6BF5-3B5D-AEE15450A86A}"/>
          </ac:spMkLst>
        </pc:spChg>
        <pc:spChg chg="add mod">
          <ac:chgData name="Avni Shrivastava" userId="af726683ce7a30a5" providerId="LiveId" clId="{1C8E183B-3120-4928-BE36-D6E5E6F5F82C}" dt="2023-01-30T15:20:02.786" v="9586" actId="207"/>
          <ac:spMkLst>
            <pc:docMk/>
            <pc:sldMk cId="2519727083" sldId="295"/>
            <ac:spMk id="20" creationId="{4C132DE4-37F3-59A3-8935-FDF9702A31E0}"/>
          </ac:spMkLst>
        </pc:spChg>
        <pc:spChg chg="add mod">
          <ac:chgData name="Avni Shrivastava" userId="af726683ce7a30a5" providerId="LiveId" clId="{1C8E183B-3120-4928-BE36-D6E5E6F5F82C}" dt="2023-01-30T15:02:35.520" v="9370" actId="255"/>
          <ac:spMkLst>
            <pc:docMk/>
            <pc:sldMk cId="2519727083" sldId="295"/>
            <ac:spMk id="21" creationId="{5116ADB7-BDCB-F0CA-4804-7FD803ED8639}"/>
          </ac:spMkLst>
        </pc:spChg>
        <pc:picChg chg="add del mod">
          <ac:chgData name="Avni Shrivastava" userId="af726683ce7a30a5" providerId="LiveId" clId="{1C8E183B-3120-4928-BE36-D6E5E6F5F82C}" dt="2023-01-30T15:20:23.350" v="9590"/>
          <ac:picMkLst>
            <pc:docMk/>
            <pc:sldMk cId="2519727083" sldId="295"/>
            <ac:picMk id="3" creationId="{0A81E782-A65C-A101-BC69-BD05BC06E4A1}"/>
          </ac:picMkLst>
        </pc:picChg>
        <pc:picChg chg="del">
          <ac:chgData name="Avni Shrivastava" userId="af726683ce7a30a5" providerId="LiveId" clId="{1C8E183B-3120-4928-BE36-D6E5E6F5F82C}" dt="2023-01-30T13:24:43.095" v="7122" actId="21"/>
          <ac:picMkLst>
            <pc:docMk/>
            <pc:sldMk cId="2519727083" sldId="295"/>
            <ac:picMk id="192" creationId="{03D5E3D1-D423-EF5A-EE43-00CF1BD7FF63}"/>
          </ac:picMkLst>
        </pc:picChg>
        <pc:picChg chg="del">
          <ac:chgData name="Avni Shrivastava" userId="af726683ce7a30a5" providerId="LiveId" clId="{1C8E183B-3120-4928-BE36-D6E5E6F5F82C}" dt="2023-01-30T13:26:56.832" v="7139" actId="21"/>
          <ac:picMkLst>
            <pc:docMk/>
            <pc:sldMk cId="2519727083" sldId="295"/>
            <ac:picMk id="194" creationId="{FAB9DE8A-4935-A3E0-0122-F76CDEAC29D1}"/>
          </ac:picMkLst>
        </pc:picChg>
        <pc:picChg chg="del">
          <ac:chgData name="Avni Shrivastava" userId="af726683ce7a30a5" providerId="LiveId" clId="{1C8E183B-3120-4928-BE36-D6E5E6F5F82C}" dt="2023-01-30T13:26:54.835" v="7138" actId="21"/>
          <ac:picMkLst>
            <pc:docMk/>
            <pc:sldMk cId="2519727083" sldId="295"/>
            <ac:picMk id="196" creationId="{B21D7164-3991-2960-0F80-CB302359CD8D}"/>
          </ac:picMkLst>
        </pc:picChg>
      </pc:sldChg>
      <pc:sldChg chg="modSp new del mod">
        <pc:chgData name="Avni Shrivastava" userId="af726683ce7a30a5" providerId="LiveId" clId="{1C8E183B-3120-4928-BE36-D6E5E6F5F82C}" dt="2023-01-30T06:55:35.576" v="5080" actId="2696"/>
        <pc:sldMkLst>
          <pc:docMk/>
          <pc:sldMk cId="1726888865" sldId="296"/>
        </pc:sldMkLst>
        <pc:spChg chg="mod">
          <ac:chgData name="Avni Shrivastava" userId="af726683ce7a30a5" providerId="LiveId" clId="{1C8E183B-3120-4928-BE36-D6E5E6F5F82C}" dt="2023-01-29T16:39:57.303" v="1464" actId="20577"/>
          <ac:spMkLst>
            <pc:docMk/>
            <pc:sldMk cId="1726888865" sldId="296"/>
            <ac:spMk id="2" creationId="{A5BD891E-E7D7-CA00-6753-4B224C10CF9C}"/>
          </ac:spMkLst>
        </pc:spChg>
      </pc:sldChg>
      <pc:sldChg chg="addSp delSp modSp new del mod addCm">
        <pc:chgData name="Avni Shrivastava" userId="af726683ce7a30a5" providerId="LiveId" clId="{1C8E183B-3120-4928-BE36-D6E5E6F5F82C}" dt="2023-01-29T16:38:14.021" v="1458" actId="2696"/>
        <pc:sldMkLst>
          <pc:docMk/>
          <pc:sldMk cId="1797360285" sldId="296"/>
        </pc:sldMkLst>
        <pc:spChg chg="mod">
          <ac:chgData name="Avni Shrivastava" userId="af726683ce7a30a5" providerId="LiveId" clId="{1C8E183B-3120-4928-BE36-D6E5E6F5F82C}" dt="2023-01-29T16:12:04.518" v="218" actId="255"/>
          <ac:spMkLst>
            <pc:docMk/>
            <pc:sldMk cId="1797360285" sldId="296"/>
            <ac:spMk id="2" creationId="{681F0DE5-6EF0-A22B-6418-3FDE15F8B9D4}"/>
          </ac:spMkLst>
        </pc:spChg>
        <pc:spChg chg="add del mod">
          <ac:chgData name="Avni Shrivastava" userId="af726683ce7a30a5" providerId="LiveId" clId="{1C8E183B-3120-4928-BE36-D6E5E6F5F82C}" dt="2023-01-29T16:16:19.079" v="557" actId="12084"/>
          <ac:spMkLst>
            <pc:docMk/>
            <pc:sldMk cId="1797360285" sldId="296"/>
            <ac:spMk id="3" creationId="{121D2445-2950-0C35-1388-FFBBD2CADE3E}"/>
          </ac:spMkLst>
        </pc:spChg>
        <pc:graphicFrameChg chg="add del mod">
          <ac:chgData name="Avni Shrivastava" userId="af726683ce7a30a5" providerId="LiveId" clId="{1C8E183B-3120-4928-BE36-D6E5E6F5F82C}" dt="2023-01-29T16:13:33.103" v="378" actId="12084"/>
          <ac:graphicFrameMkLst>
            <pc:docMk/>
            <pc:sldMk cId="1797360285" sldId="296"/>
            <ac:graphicFrameMk id="6" creationId="{FCA13197-C3BA-1B73-486D-BE30C2DC43EB}"/>
          </ac:graphicFrameMkLst>
        </pc:graphicFrameChg>
        <pc:graphicFrameChg chg="add del mod">
          <ac:chgData name="Avni Shrivastava" userId="af726683ce7a30a5" providerId="LiveId" clId="{1C8E183B-3120-4928-BE36-D6E5E6F5F82C}" dt="2023-01-29T16:14:32.633" v="393" actId="12084"/>
          <ac:graphicFrameMkLst>
            <pc:docMk/>
            <pc:sldMk cId="1797360285" sldId="296"/>
            <ac:graphicFrameMk id="7" creationId="{A7517F21-020F-2440-FADF-00B75754BA50}"/>
          </ac:graphicFrameMkLst>
        </pc:graphicFrameChg>
        <pc:graphicFrameChg chg="add del mod">
          <ac:chgData name="Avni Shrivastava" userId="af726683ce7a30a5" providerId="LiveId" clId="{1C8E183B-3120-4928-BE36-D6E5E6F5F82C}" dt="2023-01-29T16:16:10.916" v="556" actId="12084"/>
          <ac:graphicFrameMkLst>
            <pc:docMk/>
            <pc:sldMk cId="1797360285" sldId="296"/>
            <ac:graphicFrameMk id="8" creationId="{43DE9F7A-B835-08D2-8008-148E881E7BA8}"/>
          </ac:graphicFrameMkLst>
        </pc:graphicFrameChg>
        <pc:graphicFrameChg chg="add mod">
          <ac:chgData name="Avni Shrivastava" userId="af726683ce7a30a5" providerId="LiveId" clId="{1C8E183B-3120-4928-BE36-D6E5E6F5F82C}" dt="2023-01-29T16:37:06.619" v="1456"/>
          <ac:graphicFrameMkLst>
            <pc:docMk/>
            <pc:sldMk cId="1797360285" sldId="296"/>
            <ac:graphicFrameMk id="9" creationId="{09169C8D-B5AD-7F9A-7390-81F38229171E}"/>
          </ac:graphicFrameMkLst>
        </pc:graphicFrameChg>
      </pc:sldChg>
      <pc:sldChg chg="new del">
        <pc:chgData name="Avni Shrivastava" userId="af726683ce7a30a5" providerId="LiveId" clId="{1C8E183B-3120-4928-BE36-D6E5E6F5F82C}" dt="2023-01-29T16:11:14.798" v="189" actId="2696"/>
        <pc:sldMkLst>
          <pc:docMk/>
          <pc:sldMk cId="2866880264" sldId="296"/>
        </pc:sldMkLst>
      </pc:sldChg>
      <pc:sldChg chg="addSp delSp modSp new del mod">
        <pc:chgData name="Avni Shrivastava" userId="af726683ce7a30a5" providerId="LiveId" clId="{1C8E183B-3120-4928-BE36-D6E5E6F5F82C}" dt="2023-01-29T15:20:18.005" v="150" actId="2696"/>
        <pc:sldMkLst>
          <pc:docMk/>
          <pc:sldMk cId="2945303728" sldId="296"/>
        </pc:sldMkLst>
        <pc:spChg chg="mod">
          <ac:chgData name="Avni Shrivastava" userId="af726683ce7a30a5" providerId="LiveId" clId="{1C8E183B-3120-4928-BE36-D6E5E6F5F82C}" dt="2023-01-29T15:19:54.399" v="145" actId="14100"/>
          <ac:spMkLst>
            <pc:docMk/>
            <pc:sldMk cId="2945303728" sldId="296"/>
            <ac:spMk id="2" creationId="{1684EF42-0104-69B6-353B-7D2F354AC9B3}"/>
          </ac:spMkLst>
        </pc:spChg>
        <pc:spChg chg="add del">
          <ac:chgData name="Avni Shrivastava" userId="af726683ce7a30a5" providerId="LiveId" clId="{1C8E183B-3120-4928-BE36-D6E5E6F5F82C}" dt="2023-01-29T15:09:14.470" v="92" actId="12084"/>
          <ac:spMkLst>
            <pc:docMk/>
            <pc:sldMk cId="2945303728" sldId="296"/>
            <ac:spMk id="3" creationId="{A5FC9CCD-51E4-C4AD-BB79-C447F41546D7}"/>
          </ac:spMkLst>
        </pc:spChg>
        <pc:spChg chg="mod">
          <ac:chgData name="Avni Shrivastava" userId="af726683ce7a30a5" providerId="LiveId" clId="{1C8E183B-3120-4928-BE36-D6E5E6F5F82C}" dt="2023-01-29T15:15:42.554" v="105" actId="18245"/>
          <ac:spMkLst>
            <pc:docMk/>
            <pc:sldMk cId="2945303728" sldId="296"/>
            <ac:spMk id="10" creationId="{2D3B9097-B4DF-533D-2799-B2B328119735}"/>
          </ac:spMkLst>
        </pc:spChg>
        <pc:spChg chg="mod">
          <ac:chgData name="Avni Shrivastava" userId="af726683ce7a30a5" providerId="LiveId" clId="{1C8E183B-3120-4928-BE36-D6E5E6F5F82C}" dt="2023-01-29T15:15:42.554" v="105" actId="18245"/>
          <ac:spMkLst>
            <pc:docMk/>
            <pc:sldMk cId="2945303728" sldId="296"/>
            <ac:spMk id="11" creationId="{53541815-21BA-20AB-AA41-C1F34B166284}"/>
          </ac:spMkLst>
        </pc:spChg>
        <pc:spChg chg="mod">
          <ac:chgData name="Avni Shrivastava" userId="af726683ce7a30a5" providerId="LiveId" clId="{1C8E183B-3120-4928-BE36-D6E5E6F5F82C}" dt="2023-01-29T15:15:42.554" v="105" actId="18245"/>
          <ac:spMkLst>
            <pc:docMk/>
            <pc:sldMk cId="2945303728" sldId="296"/>
            <ac:spMk id="12" creationId="{49383CBB-C454-FDBB-88EE-5094029A9F78}"/>
          </ac:spMkLst>
        </pc:spChg>
        <pc:spChg chg="mod">
          <ac:chgData name="Avni Shrivastava" userId="af726683ce7a30a5" providerId="LiveId" clId="{1C8E183B-3120-4928-BE36-D6E5E6F5F82C}" dt="2023-01-29T15:15:42.554" v="105" actId="18245"/>
          <ac:spMkLst>
            <pc:docMk/>
            <pc:sldMk cId="2945303728" sldId="296"/>
            <ac:spMk id="13" creationId="{0BB13244-62EA-CAAE-0710-543F3AC00851}"/>
          </ac:spMkLst>
        </pc:spChg>
        <pc:spChg chg="mod">
          <ac:chgData name="Avni Shrivastava" userId="af726683ce7a30a5" providerId="LiveId" clId="{1C8E183B-3120-4928-BE36-D6E5E6F5F82C}" dt="2023-01-29T15:15:42.554" v="105" actId="18245"/>
          <ac:spMkLst>
            <pc:docMk/>
            <pc:sldMk cId="2945303728" sldId="296"/>
            <ac:spMk id="14" creationId="{720A4ED0-6181-69FC-4923-DAE506A73D86}"/>
          </ac:spMkLst>
        </pc:spChg>
        <pc:spChg chg="mod">
          <ac:chgData name="Avni Shrivastava" userId="af726683ce7a30a5" providerId="LiveId" clId="{1C8E183B-3120-4928-BE36-D6E5E6F5F82C}" dt="2023-01-29T15:15:30.935" v="104" actId="18245"/>
          <ac:spMkLst>
            <pc:docMk/>
            <pc:sldMk cId="2945303728" sldId="296"/>
            <ac:spMk id="15" creationId="{5BF0BEEF-91C7-52B1-F0E4-05CA63E5B9EC}"/>
          </ac:spMkLst>
        </pc:spChg>
        <pc:grpChg chg="mod">
          <ac:chgData name="Avni Shrivastava" userId="af726683ce7a30a5" providerId="LiveId" clId="{1C8E183B-3120-4928-BE36-D6E5E6F5F82C}" dt="2023-01-29T15:15:42.554" v="105" actId="18245"/>
          <ac:grpSpMkLst>
            <pc:docMk/>
            <pc:sldMk cId="2945303728" sldId="296"/>
            <ac:grpSpMk id="9" creationId="{E2836628-4934-B7D5-FAC0-CE82D89F62E0}"/>
          </ac:grpSpMkLst>
        </pc:grpChg>
        <pc:graphicFrameChg chg="add del mod">
          <ac:chgData name="Avni Shrivastava" userId="af726683ce7a30a5" providerId="LiveId" clId="{1C8E183B-3120-4928-BE36-D6E5E6F5F82C}" dt="2023-01-29T15:07:41.619" v="89" actId="12084"/>
          <ac:graphicFrameMkLst>
            <pc:docMk/>
            <pc:sldMk cId="2945303728" sldId="296"/>
            <ac:graphicFrameMk id="6" creationId="{39DA6770-3452-F5D4-37A2-79A558B6A88A}"/>
          </ac:graphicFrameMkLst>
        </pc:graphicFrameChg>
        <pc:graphicFrameChg chg="add del mod">
          <ac:chgData name="Avni Shrivastava" userId="af726683ce7a30a5" providerId="LiveId" clId="{1C8E183B-3120-4928-BE36-D6E5E6F5F82C}" dt="2023-01-29T15:09:04.744" v="91" actId="12084"/>
          <ac:graphicFrameMkLst>
            <pc:docMk/>
            <pc:sldMk cId="2945303728" sldId="296"/>
            <ac:graphicFrameMk id="7" creationId="{CD5CE037-C29F-4DFE-0885-912F38D6A819}"/>
          </ac:graphicFrameMkLst>
        </pc:graphicFrameChg>
        <pc:graphicFrameChg chg="add del mod">
          <ac:chgData name="Avni Shrivastava" userId="af726683ce7a30a5" providerId="LiveId" clId="{1C8E183B-3120-4928-BE36-D6E5E6F5F82C}" dt="2023-01-29T15:20:07.295" v="149" actId="14100"/>
          <ac:graphicFrameMkLst>
            <pc:docMk/>
            <pc:sldMk cId="2945303728" sldId="296"/>
            <ac:graphicFrameMk id="8" creationId="{EC4CFA7C-9CE1-B5AB-2E48-7AEBD6B6A1C1}"/>
          </ac:graphicFrameMkLst>
        </pc:graphicFrameChg>
      </pc:sldChg>
      <pc:sldChg chg="addSp delSp modSp new del mod ord">
        <pc:chgData name="Avni Shrivastava" userId="af726683ce7a30a5" providerId="LiveId" clId="{1C8E183B-3120-4928-BE36-D6E5E6F5F82C}" dt="2023-01-29T16:10:32.509" v="187" actId="2696"/>
        <pc:sldMkLst>
          <pc:docMk/>
          <pc:sldMk cId="3488097606" sldId="296"/>
        </pc:sldMkLst>
        <pc:spChg chg="add del mod">
          <ac:chgData name="Avni Shrivastava" userId="af726683ce7a30a5" providerId="LiveId" clId="{1C8E183B-3120-4928-BE36-D6E5E6F5F82C}" dt="2023-01-29T16:09:50.075" v="177" actId="12084"/>
          <ac:spMkLst>
            <pc:docMk/>
            <pc:sldMk cId="3488097606" sldId="296"/>
            <ac:spMk id="2" creationId="{817267D2-CBDE-8686-68EA-65610EA6207E}"/>
          </ac:spMkLst>
        </pc:spChg>
        <pc:spChg chg="mod">
          <ac:chgData name="Avni Shrivastava" userId="af726683ce7a30a5" providerId="LiveId" clId="{1C8E183B-3120-4928-BE36-D6E5E6F5F82C}" dt="2023-01-29T16:10:25.587" v="184" actId="1076"/>
          <ac:spMkLst>
            <pc:docMk/>
            <pc:sldMk cId="3488097606" sldId="296"/>
            <ac:spMk id="3" creationId="{0BD229EA-55E5-7780-93C1-8FEFC59376F0}"/>
          </ac:spMkLst>
        </pc:spChg>
        <pc:graphicFrameChg chg="add del mod">
          <ac:chgData name="Avni Shrivastava" userId="af726683ce7a30a5" providerId="LiveId" clId="{1C8E183B-3120-4928-BE36-D6E5E6F5F82C}" dt="2023-01-29T16:05:37.085" v="173" actId="12084"/>
          <ac:graphicFrameMkLst>
            <pc:docMk/>
            <pc:sldMk cId="3488097606" sldId="296"/>
            <ac:graphicFrameMk id="6" creationId="{8E84BA14-3CA2-5C8E-B015-E278F3367A87}"/>
          </ac:graphicFrameMkLst>
        </pc:graphicFrameChg>
        <pc:graphicFrameChg chg="add mod">
          <ac:chgData name="Avni Shrivastava" userId="af726683ce7a30a5" providerId="LiveId" clId="{1C8E183B-3120-4928-BE36-D6E5E6F5F82C}" dt="2023-01-29T16:10:24.436" v="183"/>
          <ac:graphicFrameMkLst>
            <pc:docMk/>
            <pc:sldMk cId="3488097606" sldId="296"/>
            <ac:graphicFrameMk id="7" creationId="{FB6FEC2E-8CD0-6560-104E-3FCF41B7E330}"/>
          </ac:graphicFrameMkLst>
        </pc:graphicFrameChg>
      </pc:sldChg>
      <pc:sldChg chg="new del">
        <pc:chgData name="Avni Shrivastava" userId="af726683ce7a30a5" providerId="LiveId" clId="{1C8E183B-3120-4928-BE36-D6E5E6F5F82C}" dt="2023-01-29T16:39:04.480" v="1461" actId="2696"/>
        <pc:sldMkLst>
          <pc:docMk/>
          <pc:sldMk cId="3987420920" sldId="296"/>
        </pc:sldMkLst>
      </pc:sldChg>
      <pc:sldChg chg="addSp delSp modSp new del mod ord addCm">
        <pc:chgData name="Avni Shrivastava" userId="af726683ce7a30a5" providerId="LiveId" clId="{1C8E183B-3120-4928-BE36-D6E5E6F5F82C}" dt="2023-01-29T17:05:09.224" v="2331" actId="2696"/>
        <pc:sldMkLst>
          <pc:docMk/>
          <pc:sldMk cId="16151135" sldId="297"/>
        </pc:sldMkLst>
        <pc:spChg chg="del">
          <ac:chgData name="Avni Shrivastava" userId="af726683ce7a30a5" providerId="LiveId" clId="{1C8E183B-3120-4928-BE36-D6E5E6F5F82C}" dt="2023-01-29T16:42:44.091" v="1478"/>
          <ac:spMkLst>
            <pc:docMk/>
            <pc:sldMk cId="16151135" sldId="297"/>
            <ac:spMk id="2" creationId="{DFBDDE79-6728-9DB7-8436-2771A060C70A}"/>
          </ac:spMkLst>
        </pc:spChg>
        <pc:spChg chg="del">
          <ac:chgData name="Avni Shrivastava" userId="af726683ce7a30a5" providerId="LiveId" clId="{1C8E183B-3120-4928-BE36-D6E5E6F5F82C}" dt="2023-01-29T16:42:44.091" v="1478"/>
          <ac:spMkLst>
            <pc:docMk/>
            <pc:sldMk cId="16151135" sldId="297"/>
            <ac:spMk id="3" creationId="{34EF961F-5C9F-2315-0359-0F4FB772B019}"/>
          </ac:spMkLst>
        </pc:spChg>
        <pc:spChg chg="mod">
          <ac:chgData name="Avni Shrivastava" userId="af726683ce7a30a5" providerId="LiveId" clId="{1C8E183B-3120-4928-BE36-D6E5E6F5F82C}" dt="2023-01-29T16:42:44.091" v="1478"/>
          <ac:spMkLst>
            <pc:docMk/>
            <pc:sldMk cId="16151135" sldId="297"/>
            <ac:spMk id="4" creationId="{2C9A361D-283C-1F82-961B-CEB71A0BD4F4}"/>
          </ac:spMkLst>
        </pc:spChg>
        <pc:spChg chg="mod">
          <ac:chgData name="Avni Shrivastava" userId="af726683ce7a30a5" providerId="LiveId" clId="{1C8E183B-3120-4928-BE36-D6E5E6F5F82C}" dt="2023-01-29T16:42:44.091" v="1478"/>
          <ac:spMkLst>
            <pc:docMk/>
            <pc:sldMk cId="16151135" sldId="297"/>
            <ac:spMk id="5" creationId="{D923FE94-2700-2AD7-D6CB-BCEB82267F6C}"/>
          </ac:spMkLst>
        </pc:spChg>
        <pc:spChg chg="add del mod">
          <ac:chgData name="Avni Shrivastava" userId="af726683ce7a30a5" providerId="LiveId" clId="{1C8E183B-3120-4928-BE36-D6E5E6F5F82C}" dt="2023-01-29T16:42:44.091" v="1478"/>
          <ac:spMkLst>
            <pc:docMk/>
            <pc:sldMk cId="16151135" sldId="297"/>
            <ac:spMk id="6" creationId="{109947D5-7441-4A8C-E824-3A2D1E3368C1}"/>
          </ac:spMkLst>
        </pc:spChg>
        <pc:spChg chg="add del mod">
          <ac:chgData name="Avni Shrivastava" userId="af726683ce7a30a5" providerId="LiveId" clId="{1C8E183B-3120-4928-BE36-D6E5E6F5F82C}" dt="2023-01-29T16:42:44.091" v="1478"/>
          <ac:spMkLst>
            <pc:docMk/>
            <pc:sldMk cId="16151135" sldId="297"/>
            <ac:spMk id="7" creationId="{9D8F477F-1C08-7B8F-847E-C0E1806EB8C4}"/>
          </ac:spMkLst>
        </pc:spChg>
        <pc:spChg chg="add mod">
          <ac:chgData name="Avni Shrivastava" userId="af726683ce7a30a5" providerId="LiveId" clId="{1C8E183B-3120-4928-BE36-D6E5E6F5F82C}" dt="2023-01-29T16:49:45.088" v="1543" actId="20577"/>
          <ac:spMkLst>
            <pc:docMk/>
            <pc:sldMk cId="16151135" sldId="297"/>
            <ac:spMk id="8" creationId="{7EB88961-855F-D009-6D42-87318F2C483C}"/>
          </ac:spMkLst>
        </pc:spChg>
        <pc:spChg chg="add del mod">
          <ac:chgData name="Avni Shrivastava" userId="af726683ce7a30a5" providerId="LiveId" clId="{1C8E183B-3120-4928-BE36-D6E5E6F5F82C}" dt="2023-01-29T16:53:53.606" v="1641" actId="12084"/>
          <ac:spMkLst>
            <pc:docMk/>
            <pc:sldMk cId="16151135" sldId="297"/>
            <ac:spMk id="9" creationId="{429A60D7-52D2-1D7E-B76A-8B88C5285488}"/>
          </ac:spMkLst>
        </pc:spChg>
        <pc:graphicFrameChg chg="add del mod">
          <ac:chgData name="Avni Shrivastava" userId="af726683ce7a30a5" providerId="LiveId" clId="{1C8E183B-3120-4928-BE36-D6E5E6F5F82C}" dt="2023-01-29T16:50:10.579" v="1545" actId="12084"/>
          <ac:graphicFrameMkLst>
            <pc:docMk/>
            <pc:sldMk cId="16151135" sldId="297"/>
            <ac:graphicFrameMk id="10" creationId="{5D78039A-9D90-881E-B601-C669C60CF902}"/>
          </ac:graphicFrameMkLst>
        </pc:graphicFrameChg>
        <pc:graphicFrameChg chg="add del mod">
          <ac:chgData name="Avni Shrivastava" userId="af726683ce7a30a5" providerId="LiveId" clId="{1C8E183B-3120-4928-BE36-D6E5E6F5F82C}" dt="2023-01-29T16:52:16.702" v="1640" actId="12084"/>
          <ac:graphicFrameMkLst>
            <pc:docMk/>
            <pc:sldMk cId="16151135" sldId="297"/>
            <ac:graphicFrameMk id="11" creationId="{360FDED4-F899-9FA4-36D9-D5276C2FDA10}"/>
          </ac:graphicFrameMkLst>
        </pc:graphicFrameChg>
        <pc:graphicFrameChg chg="add mod">
          <ac:chgData name="Avni Shrivastava" userId="af726683ce7a30a5" providerId="LiveId" clId="{1C8E183B-3120-4928-BE36-D6E5E6F5F82C}" dt="2023-01-29T17:04:44.444" v="2330" actId="13782"/>
          <ac:graphicFrameMkLst>
            <pc:docMk/>
            <pc:sldMk cId="16151135" sldId="297"/>
            <ac:graphicFrameMk id="12" creationId="{D3A60209-722D-4F5E-7274-6E731B6E8688}"/>
          </ac:graphicFrameMkLst>
        </pc:graphicFrameChg>
      </pc:sldChg>
      <pc:sldChg chg="addSp delSp modSp new mod">
        <pc:chgData name="Avni Shrivastava" userId="af726683ce7a30a5" providerId="LiveId" clId="{1C8E183B-3120-4928-BE36-D6E5E6F5F82C}" dt="2023-01-30T15:24:18.101" v="9654" actId="122"/>
        <pc:sldMkLst>
          <pc:docMk/>
          <pc:sldMk cId="233751065" sldId="297"/>
        </pc:sldMkLst>
        <pc:spChg chg="mod">
          <ac:chgData name="Avni Shrivastava" userId="af726683ce7a30a5" providerId="LiveId" clId="{1C8E183B-3120-4928-BE36-D6E5E6F5F82C}" dt="2023-01-29T17:20:46.234" v="2527" actId="14100"/>
          <ac:spMkLst>
            <pc:docMk/>
            <pc:sldMk cId="233751065" sldId="297"/>
            <ac:spMk id="2" creationId="{26DFDB86-1F04-A4C3-E38D-5310EC8B376F}"/>
          </ac:spMkLst>
        </pc:spChg>
        <pc:spChg chg="add del mod">
          <ac:chgData name="Avni Shrivastava" userId="af726683ce7a30a5" providerId="LiveId" clId="{1C8E183B-3120-4928-BE36-D6E5E6F5F82C}" dt="2023-01-30T14:52:01.914" v="9031" actId="255"/>
          <ac:spMkLst>
            <pc:docMk/>
            <pc:sldMk cId="233751065" sldId="297"/>
            <ac:spMk id="3" creationId="{24A43161-C93D-1997-7F62-CA3DF841EE56}"/>
          </ac:spMkLst>
        </pc:spChg>
        <pc:spChg chg="mod">
          <ac:chgData name="Avni Shrivastava" userId="af726683ce7a30a5" providerId="LiveId" clId="{1C8E183B-3120-4928-BE36-D6E5E6F5F82C}" dt="2023-01-30T15:24:18.101" v="9654" actId="122"/>
          <ac:spMkLst>
            <pc:docMk/>
            <pc:sldMk cId="233751065" sldId="297"/>
            <ac:spMk id="4" creationId="{0D83A31A-6553-7C1A-4F0D-FD1D84204447}"/>
          </ac:spMkLst>
        </pc:spChg>
        <pc:graphicFrameChg chg="add del mod">
          <ac:chgData name="Avni Shrivastava" userId="af726683ce7a30a5" providerId="LiveId" clId="{1C8E183B-3120-4928-BE36-D6E5E6F5F82C}" dt="2023-01-29T17:07:40.043" v="2362" actId="12084"/>
          <ac:graphicFrameMkLst>
            <pc:docMk/>
            <pc:sldMk cId="233751065" sldId="297"/>
            <ac:graphicFrameMk id="6" creationId="{52FE8756-D256-B93B-5B87-49B9A103120A}"/>
          </ac:graphicFrameMkLst>
        </pc:graphicFrameChg>
      </pc:sldChg>
      <pc:sldChg chg="add del">
        <pc:chgData name="Avni Shrivastava" userId="af726683ce7a30a5" providerId="LiveId" clId="{1C8E183B-3120-4928-BE36-D6E5E6F5F82C}" dt="2023-01-29T16:38:16.202" v="1459" actId="2696"/>
        <pc:sldMkLst>
          <pc:docMk/>
          <pc:sldMk cId="1962252730" sldId="297"/>
        </pc:sldMkLst>
      </pc:sldChg>
      <pc:sldChg chg="new del">
        <pc:chgData name="Avni Shrivastava" userId="af726683ce7a30a5" providerId="LiveId" clId="{1C8E183B-3120-4928-BE36-D6E5E6F5F82C}" dt="2023-01-29T16:40:54.032" v="1468" actId="2696"/>
        <pc:sldMkLst>
          <pc:docMk/>
          <pc:sldMk cId="2845074494" sldId="297"/>
        </pc:sldMkLst>
      </pc:sldChg>
      <pc:sldChg chg="new del">
        <pc:chgData name="Avni Shrivastava" userId="af726683ce7a30a5" providerId="LiveId" clId="{1C8E183B-3120-4928-BE36-D6E5E6F5F82C}" dt="2023-01-29T16:41:49.451" v="1476" actId="2696"/>
        <pc:sldMkLst>
          <pc:docMk/>
          <pc:sldMk cId="3131703021" sldId="297"/>
        </pc:sldMkLst>
      </pc:sldChg>
      <pc:sldChg chg="new del">
        <pc:chgData name="Avni Shrivastava" userId="af726683ce7a30a5" providerId="LiveId" clId="{1C8E183B-3120-4928-BE36-D6E5E6F5F82C}" dt="2023-01-29T16:41:34.741" v="1474" actId="2696"/>
        <pc:sldMkLst>
          <pc:docMk/>
          <pc:sldMk cId="3932765897" sldId="297"/>
        </pc:sldMkLst>
      </pc:sldChg>
      <pc:sldChg chg="addSp delSp modSp new del mod ord">
        <pc:chgData name="Avni Shrivastava" userId="af726683ce7a30a5" providerId="LiveId" clId="{1C8E183B-3120-4928-BE36-D6E5E6F5F82C}" dt="2023-01-29T16:47:49.001" v="1509" actId="2696"/>
        <pc:sldMkLst>
          <pc:docMk/>
          <pc:sldMk cId="52031696" sldId="298"/>
        </pc:sldMkLst>
        <pc:spChg chg="mod">
          <ac:chgData name="Avni Shrivastava" userId="af726683ce7a30a5" providerId="LiveId" clId="{1C8E183B-3120-4928-BE36-D6E5E6F5F82C}" dt="2023-01-29T16:46:47.623" v="1500" actId="1076"/>
          <ac:spMkLst>
            <pc:docMk/>
            <pc:sldMk cId="52031696" sldId="298"/>
            <ac:spMk id="2" creationId="{F1750BA6-2FA2-1677-BAD0-12416504BC9C}"/>
          </ac:spMkLst>
        </pc:spChg>
        <pc:spChg chg="mod">
          <ac:chgData name="Avni Shrivastava" userId="af726683ce7a30a5" providerId="LiveId" clId="{1C8E183B-3120-4928-BE36-D6E5E6F5F82C}" dt="2023-01-29T16:47:16.344" v="1508" actId="20577"/>
          <ac:spMkLst>
            <pc:docMk/>
            <pc:sldMk cId="52031696" sldId="298"/>
            <ac:spMk id="3" creationId="{25642943-6B67-AF7D-EBEB-7823BF88E35A}"/>
          </ac:spMkLst>
        </pc:spChg>
        <pc:spChg chg="mod">
          <ac:chgData name="Avni Shrivastava" userId="af726683ce7a30a5" providerId="LiveId" clId="{1C8E183B-3120-4928-BE36-D6E5E6F5F82C}" dt="2023-01-29T16:46:29.752" v="1496" actId="1076"/>
          <ac:spMkLst>
            <pc:docMk/>
            <pc:sldMk cId="52031696" sldId="298"/>
            <ac:spMk id="5" creationId="{6C51F047-A551-10DB-FD3C-D53FD6A323AB}"/>
          </ac:spMkLst>
        </pc:spChg>
        <pc:spChg chg="mod">
          <ac:chgData name="Avni Shrivastava" userId="af726683ce7a30a5" providerId="LiveId" clId="{1C8E183B-3120-4928-BE36-D6E5E6F5F82C}" dt="2023-01-29T16:45:20.802" v="1486" actId="122"/>
          <ac:spMkLst>
            <pc:docMk/>
            <pc:sldMk cId="52031696" sldId="298"/>
            <ac:spMk id="6" creationId="{F733E37E-B8CC-0440-18D0-5F1168D155FF}"/>
          </ac:spMkLst>
        </pc:spChg>
        <pc:spChg chg="add del mod">
          <ac:chgData name="Avni Shrivastava" userId="af726683ce7a30a5" providerId="LiveId" clId="{1C8E183B-3120-4928-BE36-D6E5E6F5F82C}" dt="2023-01-29T16:45:20.660" v="1485" actId="11529"/>
          <ac:spMkLst>
            <pc:docMk/>
            <pc:sldMk cId="52031696" sldId="298"/>
            <ac:spMk id="9" creationId="{65F844CA-5F8D-6F89-7467-05C6B8E2E4CE}"/>
          </ac:spMkLst>
        </pc:spChg>
      </pc:sldChg>
      <pc:sldChg chg="modSp new del mod">
        <pc:chgData name="Avni Shrivastava" userId="af726683ce7a30a5" providerId="LiveId" clId="{1C8E183B-3120-4928-BE36-D6E5E6F5F82C}" dt="2023-01-29T17:52:37.505" v="2841" actId="2696"/>
        <pc:sldMkLst>
          <pc:docMk/>
          <pc:sldMk cId="443981653" sldId="298"/>
        </pc:sldMkLst>
        <pc:spChg chg="mod">
          <ac:chgData name="Avni Shrivastava" userId="af726683ce7a30a5" providerId="LiveId" clId="{1C8E183B-3120-4928-BE36-D6E5E6F5F82C}" dt="2023-01-29T17:52:11.402" v="2837" actId="14100"/>
          <ac:spMkLst>
            <pc:docMk/>
            <pc:sldMk cId="443981653" sldId="298"/>
            <ac:spMk id="2" creationId="{263BF8E2-4C68-4154-45EE-1C18FE9E204C}"/>
          </ac:spMkLst>
        </pc:spChg>
        <pc:spChg chg="mod">
          <ac:chgData name="Avni Shrivastava" userId="af726683ce7a30a5" providerId="LiveId" clId="{1C8E183B-3120-4928-BE36-D6E5E6F5F82C}" dt="2023-01-29T17:52:21.939" v="2839" actId="14100"/>
          <ac:spMkLst>
            <pc:docMk/>
            <pc:sldMk cId="443981653" sldId="298"/>
            <ac:spMk id="3" creationId="{8B04E59B-592D-DFEC-B482-CBD6E7403D2C}"/>
          </ac:spMkLst>
        </pc:spChg>
      </pc:sldChg>
      <pc:sldChg chg="new del">
        <pc:chgData name="Avni Shrivastava" userId="af726683ce7a30a5" providerId="LiveId" clId="{1C8E183B-3120-4928-BE36-D6E5E6F5F82C}" dt="2023-01-29T16:41:30.986" v="1473" actId="2696"/>
        <pc:sldMkLst>
          <pc:docMk/>
          <pc:sldMk cId="1809675958" sldId="298"/>
        </pc:sldMkLst>
      </pc:sldChg>
      <pc:sldChg chg="addSp delSp modSp add del mod addCm delCm modCm">
        <pc:chgData name="Avni Shrivastava" userId="af726683ce7a30a5" providerId="LiveId" clId="{1C8E183B-3120-4928-BE36-D6E5E6F5F82C}" dt="2023-01-30T06:55:31.742" v="5079" actId="2696"/>
        <pc:sldMkLst>
          <pc:docMk/>
          <pc:sldMk cId="2561274264" sldId="298"/>
        </pc:sldMkLst>
        <pc:spChg chg="mod">
          <ac:chgData name="Avni Shrivastava" userId="af726683ce7a30a5" providerId="LiveId" clId="{1C8E183B-3120-4928-BE36-D6E5E6F5F82C}" dt="2023-01-30T04:21:14.076" v="4585" actId="14100"/>
          <ac:spMkLst>
            <pc:docMk/>
            <pc:sldMk cId="2561274264" sldId="298"/>
            <ac:spMk id="10" creationId="{4C6EC6F6-F346-241D-C2AD-CEA21AF2E091}"/>
          </ac:spMkLst>
        </pc:spChg>
        <pc:graphicFrameChg chg="mod">
          <ac:chgData name="Avni Shrivastava" userId="af726683ce7a30a5" providerId="LiveId" clId="{1C8E183B-3120-4928-BE36-D6E5E6F5F82C}" dt="2023-01-30T06:51:07.597" v="5045" actId="14100"/>
          <ac:graphicFrameMkLst>
            <pc:docMk/>
            <pc:sldMk cId="2561274264" sldId="298"/>
            <ac:graphicFrameMk id="14" creationId="{B7C287C2-FD80-40E0-BEEE-ABC91A81663B}"/>
          </ac:graphicFrameMkLst>
        </pc:graphicFrameChg>
        <pc:picChg chg="add del mod">
          <ac:chgData name="Avni Shrivastava" userId="af726683ce7a30a5" providerId="LiveId" clId="{1C8E183B-3120-4928-BE36-D6E5E6F5F82C}" dt="2023-01-30T06:51:08.484" v="5046"/>
          <ac:picMkLst>
            <pc:docMk/>
            <pc:sldMk cId="2561274264" sldId="298"/>
            <ac:picMk id="3074" creationId="{89950D31-74BD-CBB6-35BD-995737E997F0}"/>
          </ac:picMkLst>
        </pc:picChg>
      </pc:sldChg>
      <pc:sldChg chg="new del">
        <pc:chgData name="Avni Shrivastava" userId="af726683ce7a30a5" providerId="LiveId" clId="{1C8E183B-3120-4928-BE36-D6E5E6F5F82C}" dt="2023-01-29T17:39:05.271" v="2730" actId="2696"/>
        <pc:sldMkLst>
          <pc:docMk/>
          <pc:sldMk cId="2930773410" sldId="298"/>
        </pc:sldMkLst>
      </pc:sldChg>
      <pc:sldChg chg="new del">
        <pc:chgData name="Avni Shrivastava" userId="af726683ce7a30a5" providerId="LiveId" clId="{1C8E183B-3120-4928-BE36-D6E5E6F5F82C}" dt="2023-01-29T16:40:56.484" v="1469" actId="2696"/>
        <pc:sldMkLst>
          <pc:docMk/>
          <pc:sldMk cId="3895124008" sldId="298"/>
        </pc:sldMkLst>
      </pc:sldChg>
      <pc:sldChg chg="new del">
        <pc:chgData name="Avni Shrivastava" userId="af726683ce7a30a5" providerId="LiveId" clId="{1C8E183B-3120-4928-BE36-D6E5E6F5F82C}" dt="2023-01-29T16:40:59.103" v="1470" actId="2696"/>
        <pc:sldMkLst>
          <pc:docMk/>
          <pc:sldMk cId="367832371" sldId="299"/>
        </pc:sldMkLst>
      </pc:sldChg>
      <pc:sldChg chg="add del ord">
        <pc:chgData name="Avni Shrivastava" userId="af726683ce7a30a5" providerId="LiveId" clId="{1C8E183B-3120-4928-BE36-D6E5E6F5F82C}" dt="2023-01-29T18:26:48.225" v="3575" actId="2696"/>
        <pc:sldMkLst>
          <pc:docMk/>
          <pc:sldMk cId="1063980944" sldId="299"/>
        </pc:sldMkLst>
      </pc:sldChg>
      <pc:sldChg chg="addSp delSp modSp add del mod">
        <pc:chgData name="Avni Shrivastava" userId="af726683ce7a30a5" providerId="LiveId" clId="{1C8E183B-3120-4928-BE36-D6E5E6F5F82C}" dt="2023-01-30T09:51:34.870" v="5610" actId="2696"/>
        <pc:sldMkLst>
          <pc:docMk/>
          <pc:sldMk cId="1353089014" sldId="299"/>
        </pc:sldMkLst>
        <pc:spChg chg="mod">
          <ac:chgData name="Avni Shrivastava" userId="af726683ce7a30a5" providerId="LiveId" clId="{1C8E183B-3120-4928-BE36-D6E5E6F5F82C}" dt="2023-01-30T06:55:56.849" v="5085" actId="14100"/>
          <ac:spMkLst>
            <pc:docMk/>
            <pc:sldMk cId="1353089014" sldId="299"/>
            <ac:spMk id="10" creationId="{4C6EC6F6-F346-241D-C2AD-CEA21AF2E091}"/>
          </ac:spMkLst>
        </pc:spChg>
        <pc:graphicFrameChg chg="mod">
          <ac:chgData name="Avni Shrivastava" userId="af726683ce7a30a5" providerId="LiveId" clId="{1C8E183B-3120-4928-BE36-D6E5E6F5F82C}" dt="2023-01-30T06:47:59.145" v="4604" actId="14100"/>
          <ac:graphicFrameMkLst>
            <pc:docMk/>
            <pc:sldMk cId="1353089014" sldId="299"/>
            <ac:graphicFrameMk id="14" creationId="{B7C287C2-FD80-40E0-BEEE-ABC91A81663B}"/>
          </ac:graphicFrameMkLst>
        </pc:graphicFrameChg>
        <pc:picChg chg="add del mod">
          <ac:chgData name="Avni Shrivastava" userId="af726683ce7a30a5" providerId="LiveId" clId="{1C8E183B-3120-4928-BE36-D6E5E6F5F82C}" dt="2023-01-30T06:50:09.620" v="4845" actId="931"/>
          <ac:picMkLst>
            <pc:docMk/>
            <pc:sldMk cId="1353089014" sldId="299"/>
            <ac:picMk id="3" creationId="{FDA7CD36-5795-4A3A-2B70-D67D71BBE61E}"/>
          </ac:picMkLst>
        </pc:picChg>
        <pc:picChg chg="add del mod">
          <ac:chgData name="Avni Shrivastava" userId="af726683ce7a30a5" providerId="LiveId" clId="{1C8E183B-3120-4928-BE36-D6E5E6F5F82C}" dt="2023-01-30T06:53:52.051" v="5072" actId="21"/>
          <ac:picMkLst>
            <pc:docMk/>
            <pc:sldMk cId="1353089014" sldId="299"/>
            <ac:picMk id="7" creationId="{5BF4BD57-9509-2B19-7EFA-596E67F83C6B}"/>
          </ac:picMkLst>
        </pc:picChg>
        <pc:picChg chg="add del mod">
          <ac:chgData name="Avni Shrivastava" userId="af726683ce7a30a5" providerId="LiveId" clId="{1C8E183B-3120-4928-BE36-D6E5E6F5F82C}" dt="2023-01-30T06:54:57.577" v="5075" actId="931"/>
          <ac:picMkLst>
            <pc:docMk/>
            <pc:sldMk cId="1353089014" sldId="299"/>
            <ac:picMk id="9" creationId="{87A70D17-B4F8-E6A3-6B17-855C87D5046B}"/>
          </ac:picMkLst>
        </pc:picChg>
        <pc:picChg chg="add del mod">
          <ac:chgData name="Avni Shrivastava" userId="af726683ce7a30a5" providerId="LiveId" clId="{1C8E183B-3120-4928-BE36-D6E5E6F5F82C}" dt="2023-01-30T06:58:53.949" v="5092" actId="21"/>
          <ac:picMkLst>
            <pc:docMk/>
            <pc:sldMk cId="1353089014" sldId="299"/>
            <ac:picMk id="12" creationId="{76FA679A-F79A-E131-9C09-D77F2C793FE1}"/>
          </ac:picMkLst>
        </pc:picChg>
        <pc:picChg chg="add mod">
          <ac:chgData name="Avni Shrivastava" userId="af726683ce7a30a5" providerId="LiveId" clId="{1C8E183B-3120-4928-BE36-D6E5E6F5F82C}" dt="2023-01-30T07:38:51.396" v="5517" actId="1076"/>
          <ac:picMkLst>
            <pc:docMk/>
            <pc:sldMk cId="1353089014" sldId="299"/>
            <ac:picMk id="15" creationId="{5429640A-C74B-6206-D4AD-95B596B5ECC6}"/>
          </ac:picMkLst>
        </pc:picChg>
        <pc:picChg chg="add del mod">
          <ac:chgData name="Avni Shrivastava" userId="af726683ce7a30a5" providerId="LiveId" clId="{1C8E183B-3120-4928-BE36-D6E5E6F5F82C}" dt="2023-01-30T06:55:21.907" v="5077" actId="21"/>
          <ac:picMkLst>
            <pc:docMk/>
            <pc:sldMk cId="1353089014" sldId="299"/>
            <ac:picMk id="2050" creationId="{F9BB1C61-0E2B-E73D-7823-3512D8C20D69}"/>
          </ac:picMkLst>
        </pc:picChg>
      </pc:sldChg>
      <pc:sldChg chg="modSp new add del mod">
        <pc:chgData name="Avni Shrivastava" userId="af726683ce7a30a5" providerId="LiveId" clId="{1C8E183B-3120-4928-BE36-D6E5E6F5F82C}" dt="2023-01-29T17:44:11.629" v="2743" actId="2696"/>
        <pc:sldMkLst>
          <pc:docMk/>
          <pc:sldMk cId="1576597948" sldId="299"/>
        </pc:sldMkLst>
        <pc:spChg chg="mod">
          <ac:chgData name="Avni Shrivastava" userId="af726683ce7a30a5" providerId="LiveId" clId="{1C8E183B-3120-4928-BE36-D6E5E6F5F82C}" dt="2023-01-29T17:39:00.436" v="2729" actId="20577"/>
          <ac:spMkLst>
            <pc:docMk/>
            <pc:sldMk cId="1576597948" sldId="299"/>
            <ac:spMk id="2" creationId="{001EE077-E23F-4754-C37E-906A26C2BB59}"/>
          </ac:spMkLst>
        </pc:spChg>
      </pc:sldChg>
      <pc:sldChg chg="addSp delSp modSp add del mod setBg">
        <pc:chgData name="Avni Shrivastava" userId="af726683ce7a30a5" providerId="LiveId" clId="{1C8E183B-3120-4928-BE36-D6E5E6F5F82C}" dt="2023-01-30T10:10:49.060" v="5638" actId="2696"/>
        <pc:sldMkLst>
          <pc:docMk/>
          <pc:sldMk cId="2188047592" sldId="300"/>
        </pc:sldMkLst>
        <pc:spChg chg="add del mod">
          <ac:chgData name="Avni Shrivastava" userId="af726683ce7a30a5" providerId="LiveId" clId="{1C8E183B-3120-4928-BE36-D6E5E6F5F82C}" dt="2023-01-30T10:02:20.208" v="5630" actId="21"/>
          <ac:spMkLst>
            <pc:docMk/>
            <pc:sldMk cId="2188047592" sldId="300"/>
            <ac:spMk id="6" creationId="{48589052-FFBA-299F-1A4B-D91125C3D77B}"/>
          </ac:spMkLst>
        </pc:spChg>
        <pc:spChg chg="add del mod">
          <ac:chgData name="Avni Shrivastava" userId="af726683ce7a30a5" providerId="LiveId" clId="{1C8E183B-3120-4928-BE36-D6E5E6F5F82C}" dt="2023-01-30T07:21:40.078" v="5151" actId="11529"/>
          <ac:spMkLst>
            <pc:docMk/>
            <pc:sldMk cId="2188047592" sldId="300"/>
            <ac:spMk id="8" creationId="{6F839330-D8AF-8F9E-4D16-F673E92DA21F}"/>
          </ac:spMkLst>
        </pc:spChg>
        <pc:spChg chg="add del mod">
          <ac:chgData name="Avni Shrivastava" userId="af726683ce7a30a5" providerId="LiveId" clId="{1C8E183B-3120-4928-BE36-D6E5E6F5F82C}" dt="2023-01-30T07:21:38.915" v="5149" actId="11529"/>
          <ac:spMkLst>
            <pc:docMk/>
            <pc:sldMk cId="2188047592" sldId="300"/>
            <ac:spMk id="9" creationId="{5C5F29BC-40EA-275B-22C3-D0120055D60E}"/>
          </ac:spMkLst>
        </pc:spChg>
        <pc:spChg chg="mod">
          <ac:chgData name="Avni Shrivastava" userId="af726683ce7a30a5" providerId="LiveId" clId="{1C8E183B-3120-4928-BE36-D6E5E6F5F82C}" dt="2023-01-30T07:24:54.577" v="5206" actId="1076"/>
          <ac:spMkLst>
            <pc:docMk/>
            <pc:sldMk cId="2188047592" sldId="300"/>
            <ac:spMk id="10" creationId="{4C6EC6F6-F346-241D-C2AD-CEA21AF2E091}"/>
          </ac:spMkLst>
        </pc:spChg>
        <pc:spChg chg="add del">
          <ac:chgData name="Avni Shrivastava" userId="af726683ce7a30a5" providerId="LiveId" clId="{1C8E183B-3120-4928-BE36-D6E5E6F5F82C}" dt="2023-01-30T07:21:38.306" v="5148" actId="11529"/>
          <ac:spMkLst>
            <pc:docMk/>
            <pc:sldMk cId="2188047592" sldId="300"/>
            <ac:spMk id="11" creationId="{FC490EFC-840E-D337-0AB0-275A2CDDC7FC}"/>
          </ac:spMkLst>
        </pc:spChg>
        <pc:spChg chg="add del mod">
          <ac:chgData name="Avni Shrivastava" userId="af726683ce7a30a5" providerId="LiveId" clId="{1C8E183B-3120-4928-BE36-D6E5E6F5F82C}" dt="2023-01-30T07:21:37.788" v="5147" actId="11529"/>
          <ac:spMkLst>
            <pc:docMk/>
            <pc:sldMk cId="2188047592" sldId="300"/>
            <ac:spMk id="12" creationId="{F109CEDD-E2AF-C47F-14F4-5C38AF7B6C48}"/>
          </ac:spMkLst>
        </pc:spChg>
        <pc:spChg chg="add del">
          <ac:chgData name="Avni Shrivastava" userId="af726683ce7a30a5" providerId="LiveId" clId="{1C8E183B-3120-4928-BE36-D6E5E6F5F82C}" dt="2023-01-30T07:21:31.660" v="5137" actId="11529"/>
          <ac:spMkLst>
            <pc:docMk/>
            <pc:sldMk cId="2188047592" sldId="300"/>
            <ac:spMk id="13" creationId="{0263AA26-EA4B-CE5A-9F27-7063D926CA35}"/>
          </ac:spMkLst>
        </pc:spChg>
        <pc:spChg chg="add del mod">
          <ac:chgData name="Avni Shrivastava" userId="af726683ce7a30a5" providerId="LiveId" clId="{1C8E183B-3120-4928-BE36-D6E5E6F5F82C}" dt="2023-01-30T10:02:26.281" v="5633" actId="21"/>
          <ac:spMkLst>
            <pc:docMk/>
            <pc:sldMk cId="2188047592" sldId="300"/>
            <ac:spMk id="16" creationId="{D4FFD58C-5D69-5C4B-27E6-FE0A5C38D4D3}"/>
          </ac:spMkLst>
        </pc:spChg>
        <pc:spChg chg="add del mod">
          <ac:chgData name="Avni Shrivastava" userId="af726683ce7a30a5" providerId="LiveId" clId="{1C8E183B-3120-4928-BE36-D6E5E6F5F82C}" dt="2023-01-30T10:02:14.826" v="5628" actId="21"/>
          <ac:spMkLst>
            <pc:docMk/>
            <pc:sldMk cId="2188047592" sldId="300"/>
            <ac:spMk id="17" creationId="{BC716ED2-FBEC-9058-A574-A6181E7DA928}"/>
          </ac:spMkLst>
        </pc:spChg>
        <pc:spChg chg="add del mod">
          <ac:chgData name="Avni Shrivastava" userId="af726683ce7a30a5" providerId="LiveId" clId="{1C8E183B-3120-4928-BE36-D6E5E6F5F82C}" dt="2023-01-30T10:02:11.995" v="5627" actId="21"/>
          <ac:spMkLst>
            <pc:docMk/>
            <pc:sldMk cId="2188047592" sldId="300"/>
            <ac:spMk id="18" creationId="{56DA0DA6-6818-F9D6-C1C1-11BAD7ADDC65}"/>
          </ac:spMkLst>
        </pc:spChg>
        <pc:spChg chg="add del mod">
          <ac:chgData name="Avni Shrivastava" userId="af726683ce7a30a5" providerId="LiveId" clId="{1C8E183B-3120-4928-BE36-D6E5E6F5F82C}" dt="2023-01-30T10:02:18.001" v="5629" actId="21"/>
          <ac:spMkLst>
            <pc:docMk/>
            <pc:sldMk cId="2188047592" sldId="300"/>
            <ac:spMk id="19" creationId="{1FBDA6F8-FA3B-D35E-2337-27EAE1986169}"/>
          </ac:spMkLst>
        </pc:spChg>
        <pc:spChg chg="add del mod">
          <ac:chgData name="Avni Shrivastava" userId="af726683ce7a30a5" providerId="LiveId" clId="{1C8E183B-3120-4928-BE36-D6E5E6F5F82C}" dt="2023-01-30T07:36:04.693" v="5494"/>
          <ac:spMkLst>
            <pc:docMk/>
            <pc:sldMk cId="2188047592" sldId="300"/>
            <ac:spMk id="20" creationId="{6B18D9EC-4D4D-351B-0FA5-F3395A7D7074}"/>
          </ac:spMkLst>
        </pc:spChg>
        <pc:spChg chg="add del mod">
          <ac:chgData name="Avni Shrivastava" userId="af726683ce7a30a5" providerId="LiveId" clId="{1C8E183B-3120-4928-BE36-D6E5E6F5F82C}" dt="2023-01-30T07:36:04.929" v="5496"/>
          <ac:spMkLst>
            <pc:docMk/>
            <pc:sldMk cId="2188047592" sldId="300"/>
            <ac:spMk id="21" creationId="{5464469E-464A-BE42-184F-21B7A019B94F}"/>
          </ac:spMkLst>
        </pc:spChg>
        <pc:spChg chg="add del mod">
          <ac:chgData name="Avni Shrivastava" userId="af726683ce7a30a5" providerId="LiveId" clId="{1C8E183B-3120-4928-BE36-D6E5E6F5F82C}" dt="2023-01-30T07:42:20.072" v="5561"/>
          <ac:spMkLst>
            <pc:docMk/>
            <pc:sldMk cId="2188047592" sldId="300"/>
            <ac:spMk id="22" creationId="{5F19ABE5-783C-8BE7-EE2C-437F20CB67F9}"/>
          </ac:spMkLst>
        </pc:spChg>
        <pc:spChg chg="add del mod">
          <ac:chgData name="Avni Shrivastava" userId="af726683ce7a30a5" providerId="LiveId" clId="{1C8E183B-3120-4928-BE36-D6E5E6F5F82C}" dt="2023-01-30T07:39:30.214" v="5524" actId="767"/>
          <ac:spMkLst>
            <pc:docMk/>
            <pc:sldMk cId="2188047592" sldId="300"/>
            <ac:spMk id="23" creationId="{00507938-529D-05AD-2D96-F887A08912B8}"/>
          </ac:spMkLst>
        </pc:spChg>
        <pc:spChg chg="add del mod">
          <ac:chgData name="Avni Shrivastava" userId="af726683ce7a30a5" providerId="LiveId" clId="{1C8E183B-3120-4928-BE36-D6E5E6F5F82C}" dt="2023-01-30T07:42:20.087" v="5563"/>
          <ac:spMkLst>
            <pc:docMk/>
            <pc:sldMk cId="2188047592" sldId="300"/>
            <ac:spMk id="24" creationId="{11EC877E-F7BE-C11C-6198-0D73A5969457}"/>
          </ac:spMkLst>
        </pc:spChg>
        <pc:spChg chg="add del mod">
          <ac:chgData name="Avni Shrivastava" userId="af726683ce7a30a5" providerId="LiveId" clId="{1C8E183B-3120-4928-BE36-D6E5E6F5F82C}" dt="2023-01-30T07:43:56.698" v="5575"/>
          <ac:spMkLst>
            <pc:docMk/>
            <pc:sldMk cId="2188047592" sldId="300"/>
            <ac:spMk id="25" creationId="{B065F178-6A00-DF56-AA05-53956C19C15B}"/>
          </ac:spMkLst>
        </pc:spChg>
        <pc:spChg chg="add del mod">
          <ac:chgData name="Avni Shrivastava" userId="af726683ce7a30a5" providerId="LiveId" clId="{1C8E183B-3120-4928-BE36-D6E5E6F5F82C}" dt="2023-01-30T07:54:35.100" v="5608"/>
          <ac:spMkLst>
            <pc:docMk/>
            <pc:sldMk cId="2188047592" sldId="300"/>
            <ac:spMk id="26" creationId="{D683249D-FEBF-EA3F-87EE-A200667CEE57}"/>
          </ac:spMkLst>
        </pc:spChg>
        <pc:spChg chg="add del mod">
          <ac:chgData name="Avni Shrivastava" userId="af726683ce7a30a5" providerId="LiveId" clId="{1C8E183B-3120-4928-BE36-D6E5E6F5F82C}" dt="2023-01-30T10:10:44.444" v="5637"/>
          <ac:spMkLst>
            <pc:docMk/>
            <pc:sldMk cId="2188047592" sldId="300"/>
            <ac:spMk id="27" creationId="{9350FB6F-B074-C052-E464-1182ECD7BD29}"/>
          </ac:spMkLst>
        </pc:spChg>
        <pc:graphicFrameChg chg="mod">
          <ac:chgData name="Avni Shrivastava" userId="af726683ce7a30a5" providerId="LiveId" clId="{1C8E183B-3120-4928-BE36-D6E5E6F5F82C}" dt="2023-01-30T07:54:42.718" v="5609" actId="14100"/>
          <ac:graphicFrameMkLst>
            <pc:docMk/>
            <pc:sldMk cId="2188047592" sldId="300"/>
            <ac:graphicFrameMk id="14" creationId="{B7C287C2-FD80-40E0-BEEE-ABC91A81663B}"/>
          </ac:graphicFrameMkLst>
        </pc:graphicFrameChg>
        <pc:picChg chg="add del mod">
          <ac:chgData name="Avni Shrivastava" userId="af726683ce7a30a5" providerId="LiveId" clId="{1C8E183B-3120-4928-BE36-D6E5E6F5F82C}" dt="2023-01-30T07:16:01.336" v="5107" actId="21"/>
          <ac:picMkLst>
            <pc:docMk/>
            <pc:sldMk cId="2188047592" sldId="300"/>
            <ac:picMk id="3" creationId="{686998D3-02DA-FBCF-EA72-5F710CC4E473}"/>
          </ac:picMkLst>
        </pc:picChg>
        <pc:picChg chg="add del mod">
          <ac:chgData name="Avni Shrivastava" userId="af726683ce7a30a5" providerId="LiveId" clId="{1C8E183B-3120-4928-BE36-D6E5E6F5F82C}" dt="2023-01-30T07:33:30.981" v="5433" actId="21"/>
          <ac:picMkLst>
            <pc:docMk/>
            <pc:sldMk cId="2188047592" sldId="300"/>
            <ac:picMk id="7" creationId="{481586DC-0B3A-5B53-769C-D953D61EC7F2}"/>
          </ac:picMkLst>
        </pc:picChg>
        <pc:picChg chg="del">
          <ac:chgData name="Avni Shrivastava" userId="af726683ce7a30a5" providerId="LiveId" clId="{1C8E183B-3120-4928-BE36-D6E5E6F5F82C}" dt="2023-01-30T07:04:01.806" v="5097" actId="21"/>
          <ac:picMkLst>
            <pc:docMk/>
            <pc:sldMk cId="2188047592" sldId="300"/>
            <ac:picMk id="15" creationId="{5429640A-C74B-6206-D4AD-95B596B5ECC6}"/>
          </ac:picMkLst>
        </pc:picChg>
      </pc:sldChg>
      <pc:sldChg chg="addSp delSp modSp add mod ord">
        <pc:chgData name="Avni Shrivastava" userId="af726683ce7a30a5" providerId="LiveId" clId="{1C8E183B-3120-4928-BE36-D6E5E6F5F82C}" dt="2023-01-30T15:19:07.837" v="9578" actId="20577"/>
        <pc:sldMkLst>
          <pc:docMk/>
          <pc:sldMk cId="1352967467" sldId="301"/>
        </pc:sldMkLst>
        <pc:spChg chg="add del mod">
          <ac:chgData name="Avni Shrivastava" userId="af726683ce7a30a5" providerId="LiveId" clId="{1C8E183B-3120-4928-BE36-D6E5E6F5F82C}" dt="2023-01-30T10:37:19.257" v="6372" actId="21"/>
          <ac:spMkLst>
            <pc:docMk/>
            <pc:sldMk cId="1352967467" sldId="301"/>
            <ac:spMk id="2" creationId="{611C8727-9CBD-F3DE-C1E6-F866B66F47F4}"/>
          </ac:spMkLst>
        </pc:spChg>
        <pc:spChg chg="add del mod">
          <ac:chgData name="Avni Shrivastava" userId="af726683ce7a30a5" providerId="LiveId" clId="{1C8E183B-3120-4928-BE36-D6E5E6F5F82C}" dt="2023-01-30T10:37:03.754" v="6365" actId="767"/>
          <ac:spMkLst>
            <pc:docMk/>
            <pc:sldMk cId="1352967467" sldId="301"/>
            <ac:spMk id="3" creationId="{9D707150-C86D-9FFB-05F3-7F3B5D55EEE0}"/>
          </ac:spMkLst>
        </pc:spChg>
        <pc:spChg chg="mod">
          <ac:chgData name="Avni Shrivastava" userId="af726683ce7a30a5" providerId="LiveId" clId="{1C8E183B-3120-4928-BE36-D6E5E6F5F82C}" dt="2023-01-30T15:19:07.837" v="9578" actId="20577"/>
          <ac:spMkLst>
            <pc:docMk/>
            <pc:sldMk cId="1352967467" sldId="301"/>
            <ac:spMk id="4" creationId="{8FD23934-4A07-2183-483D-999C4EEC4F76}"/>
          </ac:spMkLst>
        </pc:spChg>
        <pc:spChg chg="del">
          <ac:chgData name="Avni Shrivastava" userId="af726683ce7a30a5" providerId="LiveId" clId="{1C8E183B-3120-4928-BE36-D6E5E6F5F82C}" dt="2023-01-30T10:00:30.885" v="5615" actId="21"/>
          <ac:spMkLst>
            <pc:docMk/>
            <pc:sldMk cId="1352967467" sldId="301"/>
            <ac:spMk id="6" creationId="{48589052-FFBA-299F-1A4B-D91125C3D77B}"/>
          </ac:spMkLst>
        </pc:spChg>
        <pc:spChg chg="add del mod">
          <ac:chgData name="Avni Shrivastava" userId="af726683ce7a30a5" providerId="LiveId" clId="{1C8E183B-3120-4928-BE36-D6E5E6F5F82C}" dt="2023-01-30T10:37:01.403" v="6362" actId="767"/>
          <ac:spMkLst>
            <pc:docMk/>
            <pc:sldMk cId="1352967467" sldId="301"/>
            <ac:spMk id="7" creationId="{A877E96A-156B-829C-B1BA-26CB149B39B3}"/>
          </ac:spMkLst>
        </pc:spChg>
        <pc:spChg chg="add mod">
          <ac:chgData name="Avni Shrivastava" userId="af726683ce7a30a5" providerId="LiveId" clId="{1C8E183B-3120-4928-BE36-D6E5E6F5F82C}" dt="2023-01-30T10:47:08.251" v="6424" actId="1076"/>
          <ac:spMkLst>
            <pc:docMk/>
            <pc:sldMk cId="1352967467" sldId="301"/>
            <ac:spMk id="8" creationId="{D57924E6-3BE3-D663-DD4D-5FDC3C4D61EB}"/>
          </ac:spMkLst>
        </pc:spChg>
        <pc:spChg chg="mod">
          <ac:chgData name="Avni Shrivastava" userId="af726683ce7a30a5" providerId="LiveId" clId="{1C8E183B-3120-4928-BE36-D6E5E6F5F82C}" dt="2023-01-30T15:17:31.043" v="9562"/>
          <ac:spMkLst>
            <pc:docMk/>
            <pc:sldMk cId="1352967467" sldId="301"/>
            <ac:spMk id="10" creationId="{4C6EC6F6-F346-241D-C2AD-CEA21AF2E091}"/>
          </ac:spMkLst>
        </pc:spChg>
        <pc:spChg chg="del">
          <ac:chgData name="Avni Shrivastava" userId="af726683ce7a30a5" providerId="LiveId" clId="{1C8E183B-3120-4928-BE36-D6E5E6F5F82C}" dt="2023-01-30T10:00:32.597" v="5616" actId="21"/>
          <ac:spMkLst>
            <pc:docMk/>
            <pc:sldMk cId="1352967467" sldId="301"/>
            <ac:spMk id="16" creationId="{D4FFD58C-5D69-5C4B-27E6-FE0A5C38D4D3}"/>
          </ac:spMkLst>
        </pc:spChg>
        <pc:spChg chg="del">
          <ac:chgData name="Avni Shrivastava" userId="af726683ce7a30a5" providerId="LiveId" clId="{1C8E183B-3120-4928-BE36-D6E5E6F5F82C}" dt="2023-01-30T10:00:25.213" v="5614" actId="21"/>
          <ac:spMkLst>
            <pc:docMk/>
            <pc:sldMk cId="1352967467" sldId="301"/>
            <ac:spMk id="17" creationId="{BC716ED2-FBEC-9058-A574-A6181E7DA928}"/>
          </ac:spMkLst>
        </pc:spChg>
        <pc:spChg chg="del">
          <ac:chgData name="Avni Shrivastava" userId="af726683ce7a30a5" providerId="LiveId" clId="{1C8E183B-3120-4928-BE36-D6E5E6F5F82C}" dt="2023-01-30T10:00:19.011" v="5612" actId="21"/>
          <ac:spMkLst>
            <pc:docMk/>
            <pc:sldMk cId="1352967467" sldId="301"/>
            <ac:spMk id="18" creationId="{56DA0DA6-6818-F9D6-C1C1-11BAD7ADDC65}"/>
          </ac:spMkLst>
        </pc:spChg>
        <pc:spChg chg="del">
          <ac:chgData name="Avni Shrivastava" userId="af726683ce7a30a5" providerId="LiveId" clId="{1C8E183B-3120-4928-BE36-D6E5E6F5F82C}" dt="2023-01-30T10:00:21.854" v="5613" actId="21"/>
          <ac:spMkLst>
            <pc:docMk/>
            <pc:sldMk cId="1352967467" sldId="301"/>
            <ac:spMk id="19" creationId="{1FBDA6F8-FA3B-D35E-2337-27EAE1986169}"/>
          </ac:spMkLst>
        </pc:spChg>
        <pc:picChg chg="add mod">
          <ac:chgData name="Avni Shrivastava" userId="af726683ce7a30a5" providerId="LiveId" clId="{1C8E183B-3120-4928-BE36-D6E5E6F5F82C}" dt="2023-01-30T10:47:12.689" v="6425" actId="1076"/>
          <ac:picMkLst>
            <pc:docMk/>
            <pc:sldMk cId="1352967467" sldId="301"/>
            <ac:picMk id="4098" creationId="{867436E8-1C26-22A1-1136-1C5F481FE6BD}"/>
          </ac:picMkLst>
        </pc:picChg>
      </pc:sldChg>
      <pc:sldChg chg="modSp add del mod">
        <pc:chgData name="Avni Shrivastava" userId="af726683ce7a30a5" providerId="LiveId" clId="{1C8E183B-3120-4928-BE36-D6E5E6F5F82C}" dt="2023-01-30T07:44:01.502" v="5576" actId="2696"/>
        <pc:sldMkLst>
          <pc:docMk/>
          <pc:sldMk cId="2467857074" sldId="301"/>
        </pc:sldMkLst>
        <pc:graphicFrameChg chg="mod">
          <ac:chgData name="Avni Shrivastava" userId="af726683ce7a30a5" providerId="LiveId" clId="{1C8E183B-3120-4928-BE36-D6E5E6F5F82C}" dt="2023-01-30T07:15:34.063" v="5106" actId="1076"/>
          <ac:graphicFrameMkLst>
            <pc:docMk/>
            <pc:sldMk cId="2467857074" sldId="301"/>
            <ac:graphicFrameMk id="14" creationId="{B7C287C2-FD80-40E0-BEEE-ABC91A81663B}"/>
          </ac:graphicFrameMkLst>
        </pc:graphicFrameChg>
        <pc:picChg chg="mod">
          <ac:chgData name="Avni Shrivastava" userId="af726683ce7a30a5" providerId="LiveId" clId="{1C8E183B-3120-4928-BE36-D6E5E6F5F82C}" dt="2023-01-30T07:15:20.575" v="5101"/>
          <ac:picMkLst>
            <pc:docMk/>
            <pc:sldMk cId="2467857074" sldId="301"/>
            <ac:picMk id="3" creationId="{686998D3-02DA-FBCF-EA72-5F710CC4E473}"/>
          </ac:picMkLst>
        </pc:picChg>
      </pc:sldChg>
      <pc:sldChg chg="addSp modSp new del mod">
        <pc:chgData name="Avni Shrivastava" userId="af726683ce7a30a5" providerId="LiveId" clId="{1C8E183B-3120-4928-BE36-D6E5E6F5F82C}" dt="2023-01-30T10:29:11.608" v="6329" actId="2696"/>
        <pc:sldMkLst>
          <pc:docMk/>
          <pc:sldMk cId="2410779370" sldId="302"/>
        </pc:sldMkLst>
        <pc:spChg chg="mod">
          <ac:chgData name="Avni Shrivastava" userId="af726683ce7a30a5" providerId="LiveId" clId="{1C8E183B-3120-4928-BE36-D6E5E6F5F82C}" dt="2023-01-30T10:21:36.531" v="5751" actId="1076"/>
          <ac:spMkLst>
            <pc:docMk/>
            <pc:sldMk cId="2410779370" sldId="302"/>
            <ac:spMk id="2" creationId="{E203DA13-5A70-4E46-D977-DADC36801A6A}"/>
          </ac:spMkLst>
        </pc:spChg>
        <pc:spChg chg="mod">
          <ac:chgData name="Avni Shrivastava" userId="af726683ce7a30a5" providerId="LiveId" clId="{1C8E183B-3120-4928-BE36-D6E5E6F5F82C}" dt="2023-01-30T10:01:25.329" v="5623" actId="14100"/>
          <ac:spMkLst>
            <pc:docMk/>
            <pc:sldMk cId="2410779370" sldId="302"/>
            <ac:spMk id="3" creationId="{6898869D-1A1C-82F3-8440-76BBDC66B22C}"/>
          </ac:spMkLst>
        </pc:spChg>
        <pc:picChg chg="add mod">
          <ac:chgData name="Avni Shrivastava" userId="af726683ce7a30a5" providerId="LiveId" clId="{1C8E183B-3120-4928-BE36-D6E5E6F5F82C}" dt="2023-01-30T10:02:05.898" v="5626" actId="14100"/>
          <ac:picMkLst>
            <pc:docMk/>
            <pc:sldMk cId="2410779370" sldId="302"/>
            <ac:picMk id="7" creationId="{60CD1F80-6EB3-81F3-DDCD-E7A83E22945E}"/>
          </ac:picMkLst>
        </pc:picChg>
      </pc:sldChg>
      <pc:sldChg chg="add del">
        <pc:chgData name="Avni Shrivastava" userId="af726683ce7a30a5" providerId="LiveId" clId="{1C8E183B-3120-4928-BE36-D6E5E6F5F82C}" dt="2023-01-30T07:21:31.043" v="5135" actId="2890"/>
        <pc:sldMkLst>
          <pc:docMk/>
          <pc:sldMk cId="4005441727" sldId="302"/>
        </pc:sldMkLst>
      </pc:sldChg>
      <pc:sldChg chg="addSp delSp modSp add mod">
        <pc:chgData name="Avni Shrivastava" userId="af726683ce7a30a5" providerId="LiveId" clId="{1C8E183B-3120-4928-BE36-D6E5E6F5F82C}" dt="2023-01-30T15:24:51.723" v="9656" actId="120"/>
        <pc:sldMkLst>
          <pc:docMk/>
          <pc:sldMk cId="2374312372" sldId="303"/>
        </pc:sldMkLst>
        <pc:spChg chg="mod">
          <ac:chgData name="Avni Shrivastava" userId="af726683ce7a30a5" providerId="LiveId" clId="{1C8E183B-3120-4928-BE36-D6E5E6F5F82C}" dt="2023-01-30T15:17:49.279" v="9565"/>
          <ac:spMkLst>
            <pc:docMk/>
            <pc:sldMk cId="2374312372" sldId="303"/>
            <ac:spMk id="2" creationId="{E203DA13-5A70-4E46-D977-DADC36801A6A}"/>
          </ac:spMkLst>
        </pc:spChg>
        <pc:spChg chg="del mod">
          <ac:chgData name="Avni Shrivastava" userId="af726683ce7a30a5" providerId="LiveId" clId="{1C8E183B-3120-4928-BE36-D6E5E6F5F82C}" dt="2023-01-30T10:22:31.105" v="5765" actId="21"/>
          <ac:spMkLst>
            <pc:docMk/>
            <pc:sldMk cId="2374312372" sldId="303"/>
            <ac:spMk id="3" creationId="{6898869D-1A1C-82F3-8440-76BBDC66B22C}"/>
          </ac:spMkLst>
        </pc:spChg>
        <pc:spChg chg="mod">
          <ac:chgData name="Avni Shrivastava" userId="af726683ce7a30a5" providerId="LiveId" clId="{1C8E183B-3120-4928-BE36-D6E5E6F5F82C}" dt="2023-01-30T15:24:51.723" v="9656" actId="120"/>
          <ac:spMkLst>
            <pc:docMk/>
            <pc:sldMk cId="2374312372" sldId="303"/>
            <ac:spMk id="4" creationId="{578EE9A8-C4D6-78C5-EB4E-CF6C1A2CA486}"/>
          </ac:spMkLst>
        </pc:spChg>
        <pc:spChg chg="add del mod">
          <ac:chgData name="Avni Shrivastava" userId="af726683ce7a30a5" providerId="LiveId" clId="{1C8E183B-3120-4928-BE36-D6E5E6F5F82C}" dt="2023-01-30T10:23:07.235" v="5775"/>
          <ac:spMkLst>
            <pc:docMk/>
            <pc:sldMk cId="2374312372" sldId="303"/>
            <ac:spMk id="6" creationId="{1EC63472-4D7C-6EAE-B7BF-6F707A149345}"/>
          </ac:spMkLst>
        </pc:spChg>
        <pc:spChg chg="add del mod">
          <ac:chgData name="Avni Shrivastava" userId="af726683ce7a30a5" providerId="LiveId" clId="{1C8E183B-3120-4928-BE36-D6E5E6F5F82C}" dt="2023-01-30T10:25:13.691" v="6120" actId="14100"/>
          <ac:spMkLst>
            <pc:docMk/>
            <pc:sldMk cId="2374312372" sldId="303"/>
            <ac:spMk id="8" creationId="{1559AD38-813F-8971-EE1A-AF160453995B}"/>
          </ac:spMkLst>
        </pc:spChg>
        <pc:spChg chg="add del mod">
          <ac:chgData name="Avni Shrivastava" userId="af726683ce7a30a5" providerId="LiveId" clId="{1C8E183B-3120-4928-BE36-D6E5E6F5F82C}" dt="2023-01-30T10:45:22.987" v="6420" actId="1076"/>
          <ac:spMkLst>
            <pc:docMk/>
            <pc:sldMk cId="2374312372" sldId="303"/>
            <ac:spMk id="9" creationId="{BD1C9732-425A-815B-7551-CCD3C8CD1CF4}"/>
          </ac:spMkLst>
        </pc:spChg>
        <pc:picChg chg="mod">
          <ac:chgData name="Avni Shrivastava" userId="af726683ce7a30a5" providerId="LiveId" clId="{1C8E183B-3120-4928-BE36-D6E5E6F5F82C}" dt="2023-01-30T10:23:06.434" v="5773" actId="1076"/>
          <ac:picMkLst>
            <pc:docMk/>
            <pc:sldMk cId="2374312372" sldId="303"/>
            <ac:picMk id="7" creationId="{60CD1F80-6EB3-81F3-DDCD-E7A83E22945E}"/>
          </ac:picMkLst>
        </pc:picChg>
      </pc:sldChg>
      <pc:sldChg chg="addSp delSp modSp new mod">
        <pc:chgData name="Avni Shrivastava" userId="af726683ce7a30a5" providerId="LiveId" clId="{1C8E183B-3120-4928-BE36-D6E5E6F5F82C}" dt="2023-01-30T15:25:35.302" v="9665" actId="20577"/>
        <pc:sldMkLst>
          <pc:docMk/>
          <pc:sldMk cId="1058180765" sldId="304"/>
        </pc:sldMkLst>
        <pc:spChg chg="mod">
          <ac:chgData name="Avni Shrivastava" userId="af726683ce7a30a5" providerId="LiveId" clId="{1C8E183B-3120-4928-BE36-D6E5E6F5F82C}" dt="2023-01-30T15:18:28.729" v="9570"/>
          <ac:spMkLst>
            <pc:docMk/>
            <pc:sldMk cId="1058180765" sldId="304"/>
            <ac:spMk id="2" creationId="{7B2C1719-AAFC-79A0-CBF3-AA1258B449B8}"/>
          </ac:spMkLst>
        </pc:spChg>
        <pc:spChg chg="del mod">
          <ac:chgData name="Avni Shrivastava" userId="af726683ce7a30a5" providerId="LiveId" clId="{1C8E183B-3120-4928-BE36-D6E5E6F5F82C}" dt="2023-01-30T11:02:50.236" v="6510" actId="21"/>
          <ac:spMkLst>
            <pc:docMk/>
            <pc:sldMk cId="1058180765" sldId="304"/>
            <ac:spMk id="3" creationId="{21EA1D7C-4EE6-9CC0-3F4E-1658EDD77C86}"/>
          </ac:spMkLst>
        </pc:spChg>
        <pc:spChg chg="mod">
          <ac:chgData name="Avni Shrivastava" userId="af726683ce7a30a5" providerId="LiveId" clId="{1C8E183B-3120-4928-BE36-D6E5E6F5F82C}" dt="2023-01-30T15:25:35.302" v="9665" actId="20577"/>
          <ac:spMkLst>
            <pc:docMk/>
            <pc:sldMk cId="1058180765" sldId="304"/>
            <ac:spMk id="4" creationId="{3FD747AA-4AD5-D871-5F17-824D0EC12840}"/>
          </ac:spMkLst>
        </pc:spChg>
        <pc:spChg chg="add mod">
          <ac:chgData name="Avni Shrivastava" userId="af726683ce7a30a5" providerId="LiveId" clId="{1C8E183B-3120-4928-BE36-D6E5E6F5F82C}" dt="2023-01-30T14:59:41.147" v="9343" actId="255"/>
          <ac:spMkLst>
            <pc:docMk/>
            <pc:sldMk cId="1058180765" sldId="304"/>
            <ac:spMk id="6" creationId="{B36DFE09-D2CE-BA19-17E2-248E8F8FE00F}"/>
          </ac:spMkLst>
        </pc:spChg>
        <pc:picChg chg="add mod">
          <ac:chgData name="Avni Shrivastava" userId="af726683ce7a30a5" providerId="LiveId" clId="{1C8E183B-3120-4928-BE36-D6E5E6F5F82C}" dt="2023-01-30T11:09:45.869" v="6711" actId="1076"/>
          <ac:picMkLst>
            <pc:docMk/>
            <pc:sldMk cId="1058180765" sldId="304"/>
            <ac:picMk id="5122" creationId="{FBBDA83D-432F-BD31-9ACD-1B35F07B169C}"/>
          </ac:picMkLst>
        </pc:picChg>
      </pc:sldChg>
      <pc:sldChg chg="add del">
        <pc:chgData name="Avni Shrivastava" userId="af726683ce7a30a5" providerId="LiveId" clId="{1C8E183B-3120-4928-BE36-D6E5E6F5F82C}" dt="2023-01-30T10:29:16.212" v="6331" actId="2696"/>
        <pc:sldMkLst>
          <pc:docMk/>
          <pc:sldMk cId="1353578517" sldId="304"/>
        </pc:sldMkLst>
      </pc:sldChg>
      <pc:sldChg chg="addSp delSp modSp new mod ord">
        <pc:chgData name="Avni Shrivastava" userId="af726683ce7a30a5" providerId="LiveId" clId="{1C8E183B-3120-4928-BE36-D6E5E6F5F82C}" dt="2023-01-30T15:25:30.075" v="9664" actId="122"/>
        <pc:sldMkLst>
          <pc:docMk/>
          <pc:sldMk cId="1610634026" sldId="305"/>
        </pc:sldMkLst>
        <pc:spChg chg="mod">
          <ac:chgData name="Avni Shrivastava" userId="af726683ce7a30a5" providerId="LiveId" clId="{1C8E183B-3120-4928-BE36-D6E5E6F5F82C}" dt="2023-01-30T15:18:09.344" v="9568"/>
          <ac:spMkLst>
            <pc:docMk/>
            <pc:sldMk cId="1610634026" sldId="305"/>
            <ac:spMk id="2" creationId="{23E6CE83-6901-ACE0-621A-A3593749A64B}"/>
          </ac:spMkLst>
        </pc:spChg>
        <pc:spChg chg="del">
          <ac:chgData name="Avni Shrivastava" userId="af726683ce7a30a5" providerId="LiveId" clId="{1C8E183B-3120-4928-BE36-D6E5E6F5F82C}" dt="2023-01-30T11:27:40.286" v="6715" actId="21"/>
          <ac:spMkLst>
            <pc:docMk/>
            <pc:sldMk cId="1610634026" sldId="305"/>
            <ac:spMk id="3" creationId="{B00D2046-5A75-09F2-7D59-8957ED9FD315}"/>
          </ac:spMkLst>
        </pc:spChg>
        <pc:spChg chg="mod">
          <ac:chgData name="Avni Shrivastava" userId="af726683ce7a30a5" providerId="LiveId" clId="{1C8E183B-3120-4928-BE36-D6E5E6F5F82C}" dt="2023-01-30T15:25:30.075" v="9664" actId="122"/>
          <ac:spMkLst>
            <pc:docMk/>
            <pc:sldMk cId="1610634026" sldId="305"/>
            <ac:spMk id="4" creationId="{65D515A5-1BD3-4701-C515-842EC7F3F0D9}"/>
          </ac:spMkLst>
        </pc:spChg>
        <pc:spChg chg="add mod">
          <ac:chgData name="Avni Shrivastava" userId="af726683ce7a30a5" providerId="LiveId" clId="{1C8E183B-3120-4928-BE36-D6E5E6F5F82C}" dt="2023-01-30T14:58:51.155" v="9331" actId="5793"/>
          <ac:spMkLst>
            <pc:docMk/>
            <pc:sldMk cId="1610634026" sldId="305"/>
            <ac:spMk id="6" creationId="{A279482C-6E03-C6DC-4455-70471CD01E7F}"/>
          </ac:spMkLst>
        </pc:spChg>
        <pc:picChg chg="add del mod">
          <ac:chgData name="Avni Shrivastava" userId="af726683ce7a30a5" providerId="LiveId" clId="{1C8E183B-3120-4928-BE36-D6E5E6F5F82C}" dt="2023-01-30T11:36:03.721" v="6777" actId="21"/>
          <ac:picMkLst>
            <pc:docMk/>
            <pc:sldMk cId="1610634026" sldId="305"/>
            <ac:picMk id="8" creationId="{01E10795-E7A5-10CF-C663-A09D83CF98E0}"/>
          </ac:picMkLst>
        </pc:picChg>
        <pc:picChg chg="add del mod">
          <ac:chgData name="Avni Shrivastava" userId="af726683ce7a30a5" providerId="LiveId" clId="{1C8E183B-3120-4928-BE36-D6E5E6F5F82C}" dt="2023-01-30T11:36:21.384" v="6779" actId="931"/>
          <ac:picMkLst>
            <pc:docMk/>
            <pc:sldMk cId="1610634026" sldId="305"/>
            <ac:picMk id="10" creationId="{F15563BD-6F4C-7FF9-90BB-69E288DC29B3}"/>
          </ac:picMkLst>
        </pc:picChg>
        <pc:picChg chg="add del mod">
          <ac:chgData name="Avni Shrivastava" userId="af726683ce7a30a5" providerId="LiveId" clId="{1C8E183B-3120-4928-BE36-D6E5E6F5F82C}" dt="2023-01-30T11:36:38.996" v="6781" actId="931"/>
          <ac:picMkLst>
            <pc:docMk/>
            <pc:sldMk cId="1610634026" sldId="305"/>
            <ac:picMk id="12" creationId="{602A6244-08CB-B6DE-891A-D8F39725BD8E}"/>
          </ac:picMkLst>
        </pc:picChg>
        <pc:picChg chg="add mod">
          <ac:chgData name="Avni Shrivastava" userId="af726683ce7a30a5" providerId="LiveId" clId="{1C8E183B-3120-4928-BE36-D6E5E6F5F82C}" dt="2023-01-30T15:25:22.906" v="9661" actId="1076"/>
          <ac:picMkLst>
            <pc:docMk/>
            <pc:sldMk cId="1610634026" sldId="305"/>
            <ac:picMk id="14" creationId="{6E4AA889-5938-FADC-3EAE-D6E8A5A872DF}"/>
          </ac:picMkLst>
        </pc:picChg>
      </pc:sldChg>
      <pc:sldChg chg="add del">
        <pc:chgData name="Avni Shrivastava" userId="af726683ce7a30a5" providerId="LiveId" clId="{1C8E183B-3120-4928-BE36-D6E5E6F5F82C}" dt="2023-01-30T10:29:13.637" v="6330" actId="2696"/>
        <pc:sldMkLst>
          <pc:docMk/>
          <pc:sldMk cId="1683751314" sldId="305"/>
        </pc:sldMkLst>
      </pc:sldChg>
      <pc:sldChg chg="addSp delSp modSp new mod">
        <pc:chgData name="Avni Shrivastava" userId="af726683ce7a30a5" providerId="LiveId" clId="{1C8E183B-3120-4928-BE36-D6E5E6F5F82C}" dt="2023-01-30T15:22:23.525" v="9638" actId="20577"/>
        <pc:sldMkLst>
          <pc:docMk/>
          <pc:sldMk cId="3603521395" sldId="306"/>
        </pc:sldMkLst>
        <pc:spChg chg="mod">
          <ac:chgData name="Avni Shrivastava" userId="af726683ce7a30a5" providerId="LiveId" clId="{1C8E183B-3120-4928-BE36-D6E5E6F5F82C}" dt="2023-01-30T15:19:29.445" v="9582"/>
          <ac:spMkLst>
            <pc:docMk/>
            <pc:sldMk cId="3603521395" sldId="306"/>
            <ac:spMk id="2" creationId="{A84D7349-286B-539D-866A-E703C9A08043}"/>
          </ac:spMkLst>
        </pc:spChg>
        <pc:spChg chg="del">
          <ac:chgData name="Avni Shrivastava" userId="af726683ce7a30a5" providerId="LiveId" clId="{1C8E183B-3120-4928-BE36-D6E5E6F5F82C}" dt="2023-01-30T11:38:18.121" v="6786" actId="21"/>
          <ac:spMkLst>
            <pc:docMk/>
            <pc:sldMk cId="3603521395" sldId="306"/>
            <ac:spMk id="3" creationId="{365447C4-E117-1AF3-7FE4-ADD120E0E742}"/>
          </ac:spMkLst>
        </pc:spChg>
        <pc:spChg chg="mod">
          <ac:chgData name="Avni Shrivastava" userId="af726683ce7a30a5" providerId="LiveId" clId="{1C8E183B-3120-4928-BE36-D6E5E6F5F82C}" dt="2023-01-30T15:22:23.525" v="9638" actId="20577"/>
          <ac:spMkLst>
            <pc:docMk/>
            <pc:sldMk cId="3603521395" sldId="306"/>
            <ac:spMk id="4" creationId="{142E7EBA-332C-3592-679D-915FC09EE065}"/>
          </ac:spMkLst>
        </pc:spChg>
        <pc:spChg chg="add mod">
          <ac:chgData name="Avni Shrivastava" userId="af726683ce7a30a5" providerId="LiveId" clId="{1C8E183B-3120-4928-BE36-D6E5E6F5F82C}" dt="2023-01-30T15:00:56.755" v="9357" actId="255"/>
          <ac:spMkLst>
            <pc:docMk/>
            <pc:sldMk cId="3603521395" sldId="306"/>
            <ac:spMk id="8" creationId="{A8A390E4-13E1-C129-F392-146FF08EA5D2}"/>
          </ac:spMkLst>
        </pc:spChg>
        <pc:picChg chg="add mod">
          <ac:chgData name="Avni Shrivastava" userId="af726683ce7a30a5" providerId="LiveId" clId="{1C8E183B-3120-4928-BE36-D6E5E6F5F82C}" dt="2023-01-30T15:00:10.532" v="9347" actId="1076"/>
          <ac:picMkLst>
            <pc:docMk/>
            <pc:sldMk cId="3603521395" sldId="306"/>
            <ac:picMk id="7" creationId="{ED0E32CD-6B8D-2711-EF8B-BF4B5326ABB2}"/>
          </ac:picMkLst>
        </pc:picChg>
      </pc:sldChg>
      <pc:sldChg chg="addSp modSp add del mod">
        <pc:chgData name="Avni Shrivastava" userId="af726683ce7a30a5" providerId="LiveId" clId="{1C8E183B-3120-4928-BE36-D6E5E6F5F82C}" dt="2023-01-30T13:35:43.934" v="7215" actId="2696"/>
        <pc:sldMkLst>
          <pc:docMk/>
          <pc:sldMk cId="1889324832" sldId="307"/>
        </pc:sldMkLst>
        <pc:spChg chg="add mod">
          <ac:chgData name="Avni Shrivastava" userId="af726683ce7a30a5" providerId="LiveId" clId="{1C8E183B-3120-4928-BE36-D6E5E6F5F82C}" dt="2023-01-30T13:31:50.931" v="7203" actId="14100"/>
          <ac:spMkLst>
            <pc:docMk/>
            <pc:sldMk cId="1889324832" sldId="307"/>
            <ac:spMk id="2" creationId="{E611490E-33FA-5731-9CFA-B2CD43E4FB7A}"/>
          </ac:spMkLst>
        </pc:spChg>
        <pc:spChg chg="add mod">
          <ac:chgData name="Avni Shrivastava" userId="af726683ce7a30a5" providerId="LiveId" clId="{1C8E183B-3120-4928-BE36-D6E5E6F5F82C}" dt="2023-01-30T13:34:17.270" v="7214" actId="20577"/>
          <ac:spMkLst>
            <pc:docMk/>
            <pc:sldMk cId="1889324832" sldId="307"/>
            <ac:spMk id="3" creationId="{C74B1468-5FD3-E1F9-7BE0-00C712B10F32}"/>
          </ac:spMkLst>
        </pc:spChg>
      </pc:sldChg>
      <pc:sldChg chg="addSp delSp modSp new mod">
        <pc:chgData name="Avni Shrivastava" userId="af726683ce7a30a5" providerId="LiveId" clId="{1C8E183B-3120-4928-BE36-D6E5E6F5F82C}" dt="2023-01-30T15:25:42.026" v="9666" actId="20577"/>
        <pc:sldMkLst>
          <pc:docMk/>
          <pc:sldMk cId="1928901165" sldId="307"/>
        </pc:sldMkLst>
        <pc:spChg chg="del mod">
          <ac:chgData name="Avni Shrivastava" userId="af726683ce7a30a5" providerId="LiveId" clId="{1C8E183B-3120-4928-BE36-D6E5E6F5F82C}" dt="2023-01-30T13:37:09.191" v="7296" actId="21"/>
          <ac:spMkLst>
            <pc:docMk/>
            <pc:sldMk cId="1928901165" sldId="307"/>
            <ac:spMk id="2" creationId="{D1DFC2F8-5F4F-6669-006E-B187109A3C3F}"/>
          </ac:spMkLst>
        </pc:spChg>
        <pc:spChg chg="del">
          <ac:chgData name="Avni Shrivastava" userId="af726683ce7a30a5" providerId="LiveId" clId="{1C8E183B-3120-4928-BE36-D6E5E6F5F82C}" dt="2023-01-30T13:36:05.057" v="7220" actId="21"/>
          <ac:spMkLst>
            <pc:docMk/>
            <pc:sldMk cId="1928901165" sldId="307"/>
            <ac:spMk id="3" creationId="{8F366218-8A76-1004-AA2D-B75B5CF7197B}"/>
          </ac:spMkLst>
        </pc:spChg>
        <pc:spChg chg="mod">
          <ac:chgData name="Avni Shrivastava" userId="af726683ce7a30a5" providerId="LiveId" clId="{1C8E183B-3120-4928-BE36-D6E5E6F5F82C}" dt="2023-01-30T15:25:42.026" v="9666" actId="20577"/>
          <ac:spMkLst>
            <pc:docMk/>
            <pc:sldMk cId="1928901165" sldId="307"/>
            <ac:spMk id="4" creationId="{B2FB1725-99E1-E502-3F18-1C7BB29FF8FA}"/>
          </ac:spMkLst>
        </pc:spChg>
        <pc:spChg chg="add del mod">
          <ac:chgData name="Avni Shrivastava" userId="af726683ce7a30a5" providerId="LiveId" clId="{1C8E183B-3120-4928-BE36-D6E5E6F5F82C}" dt="2023-01-30T15:22:36.086" v="9640"/>
          <ac:spMkLst>
            <pc:docMk/>
            <pc:sldMk cId="1928901165" sldId="307"/>
            <ac:spMk id="7" creationId="{454C1D72-8E73-3730-6E29-A5E1B27BE4EA}"/>
          </ac:spMkLst>
        </pc:spChg>
        <pc:spChg chg="add del mod">
          <ac:chgData name="Avni Shrivastava" userId="af726683ce7a30a5" providerId="LiveId" clId="{1C8E183B-3120-4928-BE36-D6E5E6F5F82C}" dt="2023-01-30T13:39:14.899" v="7347"/>
          <ac:spMkLst>
            <pc:docMk/>
            <pc:sldMk cId="1928901165" sldId="307"/>
            <ac:spMk id="8" creationId="{380B4C2E-9811-D76C-893C-29B259EEE11E}"/>
          </ac:spMkLst>
        </pc:spChg>
        <pc:spChg chg="add del mod">
          <ac:chgData name="Avni Shrivastava" userId="af726683ce7a30a5" providerId="LiveId" clId="{1C8E183B-3120-4928-BE36-D6E5E6F5F82C}" dt="2023-01-30T13:39:09.182" v="7343" actId="21"/>
          <ac:spMkLst>
            <pc:docMk/>
            <pc:sldMk cId="1928901165" sldId="307"/>
            <ac:spMk id="10" creationId="{F96A35E8-AE56-C171-A08D-19F9E4C1E9EC}"/>
          </ac:spMkLst>
        </pc:spChg>
        <pc:spChg chg="add del mod">
          <ac:chgData name="Avni Shrivastava" userId="af726683ce7a30a5" providerId="LiveId" clId="{1C8E183B-3120-4928-BE36-D6E5E6F5F82C}" dt="2023-01-30T13:39:07.609" v="7341" actId="767"/>
          <ac:spMkLst>
            <pc:docMk/>
            <pc:sldMk cId="1928901165" sldId="307"/>
            <ac:spMk id="11" creationId="{10344BA9-32CA-404C-9308-F85765E1916C}"/>
          </ac:spMkLst>
        </pc:spChg>
        <pc:spChg chg="add del mod">
          <ac:chgData name="Avni Shrivastava" userId="af726683ce7a30a5" providerId="LiveId" clId="{1C8E183B-3120-4928-BE36-D6E5E6F5F82C}" dt="2023-01-30T13:39:06.665" v="7339"/>
          <ac:spMkLst>
            <pc:docMk/>
            <pc:sldMk cId="1928901165" sldId="307"/>
            <ac:spMk id="12" creationId="{CB17FE64-DFFA-CA54-0C2B-45402582F0CE}"/>
          </ac:spMkLst>
        </pc:spChg>
        <pc:spChg chg="add del mod">
          <ac:chgData name="Avni Shrivastava" userId="af726683ce7a30a5" providerId="LiveId" clId="{1C8E183B-3120-4928-BE36-D6E5E6F5F82C}" dt="2023-01-30T13:39:03.676" v="7333" actId="21"/>
          <ac:spMkLst>
            <pc:docMk/>
            <pc:sldMk cId="1928901165" sldId="307"/>
            <ac:spMk id="14" creationId="{C2411A22-E19B-A50E-5176-519F20042E0D}"/>
          </ac:spMkLst>
        </pc:spChg>
        <pc:spChg chg="add mod">
          <ac:chgData name="Avni Shrivastava" userId="af726683ce7a30a5" providerId="LiveId" clId="{1C8E183B-3120-4928-BE36-D6E5E6F5F82C}" dt="2023-01-30T15:04:26.336" v="9389" actId="255"/>
          <ac:spMkLst>
            <pc:docMk/>
            <pc:sldMk cId="1928901165" sldId="307"/>
            <ac:spMk id="15" creationId="{F7FE7837-28CD-22FC-6E92-ABA15EC933E4}"/>
          </ac:spMkLst>
        </pc:spChg>
        <pc:picChg chg="add mod">
          <ac:chgData name="Avni Shrivastava" userId="af726683ce7a30a5" providerId="LiveId" clId="{1C8E183B-3120-4928-BE36-D6E5E6F5F82C}" dt="2023-01-30T15:04:15.141" v="9387" actId="1076"/>
          <ac:picMkLst>
            <pc:docMk/>
            <pc:sldMk cId="1928901165" sldId="307"/>
            <ac:picMk id="16" creationId="{426CF4C0-3CE5-A905-7DE9-10D832BA68EE}"/>
          </ac:picMkLst>
        </pc:picChg>
      </pc:sldChg>
      <pc:sldChg chg="addSp delSp modSp new mod">
        <pc:chgData name="Avni Shrivastava" userId="af726683ce7a30a5" providerId="LiveId" clId="{1C8E183B-3120-4928-BE36-D6E5E6F5F82C}" dt="2023-01-30T15:25:44.536" v="9667" actId="20577"/>
        <pc:sldMkLst>
          <pc:docMk/>
          <pc:sldMk cId="873031600" sldId="308"/>
        </pc:sldMkLst>
        <pc:spChg chg="del">
          <ac:chgData name="Avni Shrivastava" userId="af726683ce7a30a5" providerId="LiveId" clId="{1C8E183B-3120-4928-BE36-D6E5E6F5F82C}" dt="2023-01-30T13:42:08.931" v="7671" actId="21"/>
          <ac:spMkLst>
            <pc:docMk/>
            <pc:sldMk cId="873031600" sldId="308"/>
            <ac:spMk id="2" creationId="{F39BBAD4-4FDD-782D-553C-8FE35E340464}"/>
          </ac:spMkLst>
        </pc:spChg>
        <pc:spChg chg="del">
          <ac:chgData name="Avni Shrivastava" userId="af726683ce7a30a5" providerId="LiveId" clId="{1C8E183B-3120-4928-BE36-D6E5E6F5F82C}" dt="2023-01-30T13:42:12.425" v="7672" actId="21"/>
          <ac:spMkLst>
            <pc:docMk/>
            <pc:sldMk cId="873031600" sldId="308"/>
            <ac:spMk id="3" creationId="{D9E65F3A-84EF-7BE6-8C84-7A92ECDA5D36}"/>
          </ac:spMkLst>
        </pc:spChg>
        <pc:spChg chg="mod">
          <ac:chgData name="Avni Shrivastava" userId="af726683ce7a30a5" providerId="LiveId" clId="{1C8E183B-3120-4928-BE36-D6E5E6F5F82C}" dt="2023-01-30T15:25:44.536" v="9667" actId="20577"/>
          <ac:spMkLst>
            <pc:docMk/>
            <pc:sldMk cId="873031600" sldId="308"/>
            <ac:spMk id="4" creationId="{33A8FE4D-7DD5-B4D3-0391-A2FC4F7B623B}"/>
          </ac:spMkLst>
        </pc:spChg>
        <pc:spChg chg="add mod">
          <ac:chgData name="Avni Shrivastava" userId="af726683ce7a30a5" providerId="LiveId" clId="{1C8E183B-3120-4928-BE36-D6E5E6F5F82C}" dt="2023-01-30T15:06:45.607" v="9423" actId="207"/>
          <ac:spMkLst>
            <pc:docMk/>
            <pc:sldMk cId="873031600" sldId="308"/>
            <ac:spMk id="6" creationId="{0814F67F-C72D-6C57-032C-BF626A886667}"/>
          </ac:spMkLst>
        </pc:spChg>
        <pc:spChg chg="add mod">
          <ac:chgData name="Avni Shrivastava" userId="af726683ce7a30a5" providerId="LiveId" clId="{1C8E183B-3120-4928-BE36-D6E5E6F5F82C}" dt="2023-01-30T15:05:48.526" v="9402" actId="14100"/>
          <ac:spMkLst>
            <pc:docMk/>
            <pc:sldMk cId="873031600" sldId="308"/>
            <ac:spMk id="7" creationId="{0D95772E-4651-66ED-96A1-E529D29FB5CB}"/>
          </ac:spMkLst>
        </pc:spChg>
      </pc:sldChg>
      <pc:sldChg chg="add del">
        <pc:chgData name="Avni Shrivastava" userId="af726683ce7a30a5" providerId="LiveId" clId="{1C8E183B-3120-4928-BE36-D6E5E6F5F82C}" dt="2023-01-30T13:35:47.520" v="7216" actId="2696"/>
        <pc:sldMkLst>
          <pc:docMk/>
          <pc:sldMk cId="1606094021" sldId="308"/>
        </pc:sldMkLst>
      </pc:sldChg>
      <pc:sldChg chg="add del">
        <pc:chgData name="Avni Shrivastava" userId="af726683ce7a30a5" providerId="LiveId" clId="{1C8E183B-3120-4928-BE36-D6E5E6F5F82C}" dt="2023-01-30T13:35:50.565" v="7217" actId="2696"/>
        <pc:sldMkLst>
          <pc:docMk/>
          <pc:sldMk cId="2387148717" sldId="309"/>
        </pc:sldMkLst>
      </pc:sldChg>
      <pc:sldChg chg="addSp delSp modSp new mod">
        <pc:chgData name="Avni Shrivastava" userId="af726683ce7a30a5" providerId="LiveId" clId="{1C8E183B-3120-4928-BE36-D6E5E6F5F82C}" dt="2023-01-30T15:25:46.658" v="9668" actId="20577"/>
        <pc:sldMkLst>
          <pc:docMk/>
          <pc:sldMk cId="2664230714" sldId="309"/>
        </pc:sldMkLst>
        <pc:spChg chg="del">
          <ac:chgData name="Avni Shrivastava" userId="af726683ce7a30a5" providerId="LiveId" clId="{1C8E183B-3120-4928-BE36-D6E5E6F5F82C}" dt="2023-01-30T13:44:00.138" v="7690" actId="21"/>
          <ac:spMkLst>
            <pc:docMk/>
            <pc:sldMk cId="2664230714" sldId="309"/>
            <ac:spMk id="2" creationId="{B1AB1028-3D36-086B-B69D-DBC17B2873DF}"/>
          </ac:spMkLst>
        </pc:spChg>
        <pc:spChg chg="del">
          <ac:chgData name="Avni Shrivastava" userId="af726683ce7a30a5" providerId="LiveId" clId="{1C8E183B-3120-4928-BE36-D6E5E6F5F82C}" dt="2023-01-30T13:44:02.352" v="7691" actId="21"/>
          <ac:spMkLst>
            <pc:docMk/>
            <pc:sldMk cId="2664230714" sldId="309"/>
            <ac:spMk id="3" creationId="{34102B5F-DE80-8CF8-41A5-4ACEAD7DEA7D}"/>
          </ac:spMkLst>
        </pc:spChg>
        <pc:spChg chg="mod">
          <ac:chgData name="Avni Shrivastava" userId="af726683ce7a30a5" providerId="LiveId" clId="{1C8E183B-3120-4928-BE36-D6E5E6F5F82C}" dt="2023-01-30T15:25:46.658" v="9668" actId="20577"/>
          <ac:spMkLst>
            <pc:docMk/>
            <pc:sldMk cId="2664230714" sldId="309"/>
            <ac:spMk id="4" creationId="{C4AEB354-5CD1-8343-AD81-CA08F50DEDA6}"/>
          </ac:spMkLst>
        </pc:spChg>
        <pc:spChg chg="add mod">
          <ac:chgData name="Avni Shrivastava" userId="af726683ce7a30a5" providerId="LiveId" clId="{1C8E183B-3120-4928-BE36-D6E5E6F5F82C}" dt="2023-01-30T15:07:04.395" v="9427" actId="207"/>
          <ac:spMkLst>
            <pc:docMk/>
            <pc:sldMk cId="2664230714" sldId="309"/>
            <ac:spMk id="6" creationId="{9B67BD01-C7D9-F31B-0709-89E181729D4C}"/>
          </ac:spMkLst>
        </pc:spChg>
        <pc:spChg chg="add mod">
          <ac:chgData name="Avni Shrivastava" userId="af726683ce7a30a5" providerId="LiveId" clId="{1C8E183B-3120-4928-BE36-D6E5E6F5F82C}" dt="2023-01-30T15:07:14.010" v="9429" actId="255"/>
          <ac:spMkLst>
            <pc:docMk/>
            <pc:sldMk cId="2664230714" sldId="309"/>
            <ac:spMk id="7" creationId="{3291A174-A720-A648-A6DD-02DC62FC2A37}"/>
          </ac:spMkLst>
        </pc:spChg>
      </pc:sldChg>
      <pc:sldChg chg="new del">
        <pc:chgData name="Avni Shrivastava" userId="af726683ce7a30a5" providerId="LiveId" clId="{1C8E183B-3120-4928-BE36-D6E5E6F5F82C}" dt="2023-01-30T14:44:42.308" v="8854" actId="680"/>
        <pc:sldMkLst>
          <pc:docMk/>
          <pc:sldMk cId="3652872337" sldId="310"/>
        </pc:sldMkLst>
      </pc:sldChg>
      <pc:sldMasterChg chg="addSp modSp mod modSldLayout">
        <pc:chgData name="Avni Shrivastava" userId="af726683ce7a30a5" providerId="LiveId" clId="{1C8E183B-3120-4928-BE36-D6E5E6F5F82C}" dt="2023-01-30T14:43:45.256" v="8851" actId="14100"/>
        <pc:sldMasterMkLst>
          <pc:docMk/>
          <pc:sldMasterMk cId="2020574204" sldId="2147483648"/>
        </pc:sldMasterMkLst>
        <pc:picChg chg="add mod">
          <ac:chgData name="Avni Shrivastava" userId="af726683ce7a30a5" providerId="LiveId" clId="{1C8E183B-3120-4928-BE36-D6E5E6F5F82C}" dt="2023-01-30T14:43:45.256" v="8851" actId="14100"/>
          <ac:picMkLst>
            <pc:docMk/>
            <pc:sldMasterMk cId="2020574204" sldId="2147483648"/>
            <ac:picMk id="3" creationId="{0B9D7987-14D1-81CD-2A74-D9F05045BEAB}"/>
          </ac:picMkLst>
        </pc:picChg>
        <pc:picChg chg="add mod">
          <ac:chgData name="Avni Shrivastava" userId="af726683ce7a30a5" providerId="LiveId" clId="{1C8E183B-3120-4928-BE36-D6E5E6F5F82C}" dt="2023-01-30T14:43:40.261" v="8849" actId="14100"/>
          <ac:picMkLst>
            <pc:docMk/>
            <pc:sldMasterMk cId="2020574204" sldId="2147483648"/>
            <ac:picMk id="9" creationId="{618BEB4A-E3D1-2162-CB74-6E4DFDDFFB23}"/>
          </ac:picMkLst>
        </pc:picChg>
        <pc:sldLayoutChg chg="modSp mod">
          <pc:chgData name="Avni Shrivastava" userId="af726683ce7a30a5" providerId="LiveId" clId="{1C8E183B-3120-4928-BE36-D6E5E6F5F82C}" dt="2023-01-30T14:43:29.934" v="8847" actId="1076"/>
          <pc:sldLayoutMkLst>
            <pc:docMk/>
            <pc:sldMasterMk cId="2020574204" sldId="2147483648"/>
            <pc:sldLayoutMk cId="4161259845" sldId="2147483651"/>
          </pc:sldLayoutMkLst>
          <pc:spChg chg="mod">
            <ac:chgData name="Avni Shrivastava" userId="af726683ce7a30a5" providerId="LiveId" clId="{1C8E183B-3120-4928-BE36-D6E5E6F5F82C}" dt="2023-01-30T14:43:29.934" v="8847" actId="1076"/>
            <ac:spMkLst>
              <pc:docMk/>
              <pc:sldMasterMk cId="2020574204" sldId="2147483648"/>
              <pc:sldLayoutMk cId="4161259845" sldId="2147483651"/>
              <ac:spMk id="21" creationId="{988BDF24-3B67-5B77-0D48-319FA7FD0F65}"/>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1/30/2023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2023/1/30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a:xfrm>
            <a:off x="484632" y="6217920"/>
            <a:ext cx="4114800" cy="365125"/>
          </a:xfrm>
          <a:prstGeom prst="rect">
            <a:avLst/>
          </a:prstGeom>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a:xfrm>
            <a:off x="484632" y="6217920"/>
            <a:ext cx="4114800" cy="365125"/>
          </a:xfrm>
          <a:prstGeom prst="rect">
            <a:avLst/>
          </a:prstGeom>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a:xfrm>
            <a:off x="484632" y="6217920"/>
            <a:ext cx="4114800" cy="365125"/>
          </a:xfrm>
          <a:prstGeom prst="rect">
            <a:avLst/>
          </a:prstGeom>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a:xfrm>
            <a:off x="484632" y="6217920"/>
            <a:ext cx="4114800" cy="365125"/>
          </a:xfrm>
          <a:prstGeom prst="rect">
            <a:avLst/>
          </a:prstGeom>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50919"/>
            <a:ext cx="1551613" cy="1182482"/>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535A8-7A05-5C32-D476-D265C0608F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C9C9AE8-1E4C-FA50-BA6B-5A3AB607E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E3FBC84-BBC7-EF85-633B-C8CE7073C623}"/>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5" name="Footer Placeholder 4">
            <a:extLst>
              <a:ext uri="{FF2B5EF4-FFF2-40B4-BE49-F238E27FC236}">
                <a16:creationId xmlns:a16="http://schemas.microsoft.com/office/drawing/2014/main" id="{9D3C154C-E02B-B898-99BF-79E6F0322E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11DCC9-B8F8-043A-3625-3360BAA477FF}"/>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3665306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B19E-E113-E0E8-30A7-0BE0117759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B77DC53-9B9D-655A-B2C3-D387218845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D07154-76C2-9AC8-4808-F5A3D3838761}"/>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5" name="Footer Placeholder 4">
            <a:extLst>
              <a:ext uri="{FF2B5EF4-FFF2-40B4-BE49-F238E27FC236}">
                <a16:creationId xmlns:a16="http://schemas.microsoft.com/office/drawing/2014/main" id="{338D8185-44F8-E715-E1BE-E2174BEEAB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FB23E93-2828-6042-8432-4D085B728AF2}"/>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6012063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61A3-CB28-003A-DA16-77E559487A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72F1F9C-140C-6A7A-4665-AF0603402B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C19783-FD48-2618-5407-6D9611D5FC4A}"/>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5" name="Footer Placeholder 4">
            <a:extLst>
              <a:ext uri="{FF2B5EF4-FFF2-40B4-BE49-F238E27FC236}">
                <a16:creationId xmlns:a16="http://schemas.microsoft.com/office/drawing/2014/main" id="{539D7951-8718-1E84-7642-751E7CA27F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CDD012-AE39-19C9-80E2-0C995B14414C}"/>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2433309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a:prstGeom prst="rect">
            <a:avLst/>
          </a:prstGeo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3B69E-210A-499F-AC12-BDCC42A3E72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E8D052-9576-7C3A-2093-5B4F0B8188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C09D3DB-D89C-D25B-D0D9-DA2CD4D336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35AFF4-71AC-04C6-B481-87B6B3AAF806}"/>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6" name="Footer Placeholder 5">
            <a:extLst>
              <a:ext uri="{FF2B5EF4-FFF2-40B4-BE49-F238E27FC236}">
                <a16:creationId xmlns:a16="http://schemas.microsoft.com/office/drawing/2014/main" id="{6D9C7757-A3DB-2D39-5865-1B1E608BE9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8CE1DC-154D-5FB2-572E-9034EADAAA94}"/>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2473569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8D94-9D8D-067D-689D-194BF331DE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C28DD5-745B-5A0D-18A6-CA76B2A62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802C10-90E1-F3E8-5542-BD3F3C753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4ECABC4-FBF4-C791-DA2E-1BFA5E820B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CC9FE7-9765-7D30-2C15-B2267CFDEE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4E1E839-1F0F-A85F-4E34-9516AB6907E5}"/>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8" name="Footer Placeholder 7">
            <a:extLst>
              <a:ext uri="{FF2B5EF4-FFF2-40B4-BE49-F238E27FC236}">
                <a16:creationId xmlns:a16="http://schemas.microsoft.com/office/drawing/2014/main" id="{CD5B0825-980E-0B65-202F-09A7DDD828E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B30D8E1-4B1E-6123-1895-754205603A2B}"/>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18132288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0AAD-9BF1-48B2-ECF3-9A6ABE12D5B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9E271AA-3FAE-149E-5A18-4534CB5F3818}"/>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4" name="Footer Placeholder 3">
            <a:extLst>
              <a:ext uri="{FF2B5EF4-FFF2-40B4-BE49-F238E27FC236}">
                <a16:creationId xmlns:a16="http://schemas.microsoft.com/office/drawing/2014/main" id="{82AE3562-0F4C-F35F-4EEF-749B5282E0C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686B38E-50A7-C56B-D8AD-7D4111FB9A6B}"/>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2862738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A9620B-D174-B357-EE06-96EB9F22CC32}"/>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3" name="Footer Placeholder 2">
            <a:extLst>
              <a:ext uri="{FF2B5EF4-FFF2-40B4-BE49-F238E27FC236}">
                <a16:creationId xmlns:a16="http://schemas.microsoft.com/office/drawing/2014/main" id="{D3BE3A37-2796-55A3-8817-D1CC8FE2BF9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A89135F-EFC8-41E3-B9F1-4EBDC651B975}"/>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3288820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021C-D0FD-8356-3C95-5E8251D94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D80AA71-D626-9155-5198-DBAEEC0D7D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0F6F5DD-39C6-A3B9-50CA-714D70DE0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209FB2-A36E-F91F-492F-D230AABEB0B6}"/>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6" name="Footer Placeholder 5">
            <a:extLst>
              <a:ext uri="{FF2B5EF4-FFF2-40B4-BE49-F238E27FC236}">
                <a16:creationId xmlns:a16="http://schemas.microsoft.com/office/drawing/2014/main" id="{C2C89B07-D175-F9C8-6D4A-F2FFED52C56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ED0AD3-57E9-2053-ACB3-E701538E401D}"/>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42907687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E01B2-EADD-6B18-EB61-D1A3E0FA87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78B03F4-AAB5-DCAF-862C-3CEE575B5E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1114087-7123-98D6-05FC-A4EB07A925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7A4867-6960-56BF-516D-B683F585C7B8}"/>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6" name="Footer Placeholder 5">
            <a:extLst>
              <a:ext uri="{FF2B5EF4-FFF2-40B4-BE49-F238E27FC236}">
                <a16:creationId xmlns:a16="http://schemas.microsoft.com/office/drawing/2014/main" id="{DC49549D-92BA-1E6E-887C-E7C2FE8A184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313049-86A2-7DE3-AC84-FF51E2C88B89}"/>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23291400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266E-3526-397C-18E9-E191A3525FA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B826301-8FFA-BB12-A979-7F14D7A751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9250C1-5798-7406-73A5-C6DA1B1120A1}"/>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5" name="Footer Placeholder 4">
            <a:extLst>
              <a:ext uri="{FF2B5EF4-FFF2-40B4-BE49-F238E27FC236}">
                <a16:creationId xmlns:a16="http://schemas.microsoft.com/office/drawing/2014/main" id="{3E2C879A-C304-C0D1-5566-006FC20F41E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B54B9D-5978-E183-4BB6-B91626C8EBCB}"/>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41678671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C2C372-4A30-3EAE-1D29-307E06EDCE6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C7A9C8-7A40-95CF-A305-507B3F3D76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104E64-2926-27DE-4C44-3F2DE2D64C4E}"/>
              </a:ext>
            </a:extLst>
          </p:cNvPr>
          <p:cNvSpPr>
            <a:spLocks noGrp="1"/>
          </p:cNvSpPr>
          <p:nvPr>
            <p:ph type="dt" sz="half" idx="10"/>
          </p:nvPr>
        </p:nvSpPr>
        <p:spPr/>
        <p:txBody>
          <a:bodyPr/>
          <a:lstStyle/>
          <a:p>
            <a:fld id="{B6A79D58-C57F-49DD-B36F-EAB859BDF6BC}" type="datetimeFigureOut">
              <a:rPr lang="en-IN" smtClean="0"/>
              <a:t>30-01-2023</a:t>
            </a:fld>
            <a:endParaRPr lang="en-IN"/>
          </a:p>
        </p:txBody>
      </p:sp>
      <p:sp>
        <p:nvSpPr>
          <p:cNvPr id="5" name="Footer Placeholder 4">
            <a:extLst>
              <a:ext uri="{FF2B5EF4-FFF2-40B4-BE49-F238E27FC236}">
                <a16:creationId xmlns:a16="http://schemas.microsoft.com/office/drawing/2014/main" id="{B05BAD4D-45F9-A80C-EA3A-E749499011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3D28DC-34AD-7E2E-3346-6C18FB20DA9F}"/>
              </a:ext>
            </a:extLst>
          </p:cNvPr>
          <p:cNvSpPr>
            <a:spLocks noGrp="1"/>
          </p:cNvSpPr>
          <p:nvPr>
            <p:ph type="sldNum" sz="quarter" idx="12"/>
          </p:nvPr>
        </p:nvSpPr>
        <p:spPr/>
        <p:txBody>
          <a:bodyPr/>
          <a:lstStyle/>
          <a:p>
            <a:fld id="{8BE2B677-5CDA-40FF-B0FB-91877FB06F24}" type="slidenum">
              <a:rPr lang="en-IN" smtClean="0"/>
              <a:t>‹#›</a:t>
            </a:fld>
            <a:endParaRPr lang="en-IN"/>
          </a:p>
        </p:txBody>
      </p:sp>
    </p:spTree>
    <p:extLst>
      <p:ext uri="{BB962C8B-B14F-4D97-AF65-F5344CB8AC3E}">
        <p14:creationId xmlns:p14="http://schemas.microsoft.com/office/powerpoint/2010/main" val="2984892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626736" y="195309"/>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a:xfrm>
            <a:off x="484632" y="6217920"/>
            <a:ext cx="4114800" cy="365125"/>
          </a:xfrm>
          <a:prstGeom prst="rect">
            <a:avLst/>
          </a:prstGeom>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a:xfrm>
            <a:off x="484632" y="6217920"/>
            <a:ext cx="4114800" cy="365125"/>
          </a:xfrm>
          <a:prstGeom prst="rect">
            <a:avLst/>
          </a:prstGeom>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a:xfrm>
            <a:off x="484632" y="6217920"/>
            <a:ext cx="4114800" cy="365125"/>
          </a:xfrm>
          <a:prstGeom prst="rect">
            <a:avLst/>
          </a:prstGeom>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a:xfrm>
            <a:off x="484632" y="6217920"/>
            <a:ext cx="4114800" cy="365125"/>
          </a:xfrm>
          <a:prstGeom prst="rect">
            <a:avLst/>
          </a:prstGeom>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a:xfrm>
            <a:off x="484632" y="6217920"/>
            <a:ext cx="4114800" cy="365125"/>
          </a:xfrm>
          <a:prstGeom prst="rect">
            <a:avLst/>
          </a:prstGeom>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a:xfrm>
            <a:off x="484632" y="6217920"/>
            <a:ext cx="4114800" cy="365125"/>
          </a:xfrm>
          <a:prstGeom prst="rect">
            <a:avLst/>
          </a:prstGeom>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dirty="0"/>
              <a:t>Click to edit Master title style</a:t>
            </a:r>
          </a:p>
        </p:txBody>
      </p:sp>
      <p:pic>
        <p:nvPicPr>
          <p:cNvPr id="7" name="Picture 6">
            <a:extLst>
              <a:ext uri="{FF2B5EF4-FFF2-40B4-BE49-F238E27FC236}">
                <a16:creationId xmlns:a16="http://schemas.microsoft.com/office/drawing/2014/main" id="{2A86F0B1-2064-3A1C-1F02-24BFCBF74E08}"/>
              </a:ext>
            </a:extLst>
          </p:cNvPr>
          <p:cNvPicPr>
            <a:picLocks noChangeAspect="1"/>
          </p:cNvPicPr>
          <p:nvPr userDrawn="1"/>
        </p:nvPicPr>
        <p:blipFill>
          <a:blip r:embed="rId18"/>
          <a:stretch>
            <a:fillRect/>
          </a:stretch>
        </p:blipFill>
        <p:spPr>
          <a:xfrm>
            <a:off x="485607" y="76199"/>
            <a:ext cx="583406" cy="583406"/>
          </a:xfrm>
          <a:prstGeom prst="rect">
            <a:avLst/>
          </a:prstGeom>
        </p:spPr>
      </p:pic>
      <p:pic>
        <p:nvPicPr>
          <p:cNvPr id="10" name="Picture 9">
            <a:extLst>
              <a:ext uri="{FF2B5EF4-FFF2-40B4-BE49-F238E27FC236}">
                <a16:creationId xmlns:a16="http://schemas.microsoft.com/office/drawing/2014/main" id="{045D6CA8-DD22-624B-6F7F-7150B54EDD3F}"/>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069013" y="76199"/>
            <a:ext cx="832383" cy="604838"/>
          </a:xfrm>
          <a:prstGeom prst="rect">
            <a:avLst/>
          </a:prstGeom>
        </p:spPr>
      </p:pic>
      <p:sp>
        <p:nvSpPr>
          <p:cNvPr id="11" name="Footer Placeholder 7">
            <a:extLst>
              <a:ext uri="{FF2B5EF4-FFF2-40B4-BE49-F238E27FC236}">
                <a16:creationId xmlns:a16="http://schemas.microsoft.com/office/drawing/2014/main" id="{ACC6F349-646A-31B5-84A6-0874560E19F6}"/>
              </a:ext>
            </a:extLst>
          </p:cNvPr>
          <p:cNvSpPr>
            <a:spLocks noGrp="1"/>
          </p:cNvSpPr>
          <p:nvPr>
            <p:ph type="ftr" sz="quarter" idx="3"/>
          </p:nvPr>
        </p:nvSpPr>
        <p:spPr>
          <a:xfrm>
            <a:off x="0" y="6310312"/>
            <a:ext cx="5297043" cy="365125"/>
          </a:xfrm>
          <a:prstGeom prst="rect">
            <a:avLst/>
          </a:prstGeom>
        </p:spPr>
        <p:txBody>
          <a:bodyPr/>
          <a:lstStyle/>
          <a:p>
            <a:pPr algn="ctr"/>
            <a:r>
              <a:rPr lang="en-US" sz="14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a:t>
            </a:r>
            <a:r>
              <a:rPr lang="en-US" sz="140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Muna</a:t>
            </a:r>
            <a:r>
              <a:rPr lang="en-US" sz="140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40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Sahu</a:t>
            </a:r>
            <a:r>
              <a:rPr lang="en-US" sz="14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4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4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a:p>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9163A-F0C2-0EB8-3E8F-5B3086A1E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3F4188-1F57-F862-9F7D-DDED011155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1ECDDF-3C77-96AA-E29D-0E998A82B7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79D58-C57F-49DD-B36F-EAB859BDF6BC}" type="datetimeFigureOut">
              <a:rPr lang="en-IN" smtClean="0"/>
              <a:t>30-01-2023</a:t>
            </a:fld>
            <a:endParaRPr lang="en-IN"/>
          </a:p>
        </p:txBody>
      </p:sp>
      <p:sp>
        <p:nvSpPr>
          <p:cNvPr id="5" name="Footer Placeholder 4">
            <a:extLst>
              <a:ext uri="{FF2B5EF4-FFF2-40B4-BE49-F238E27FC236}">
                <a16:creationId xmlns:a16="http://schemas.microsoft.com/office/drawing/2014/main" id="{81DC4E66-DF59-1A53-6E7D-80E68B101D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559741F-D47C-7B8C-5A35-6A893DE4E0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2B677-5CDA-40FF-B0FB-91877FB06F24}" type="slidenum">
              <a:rPr lang="en-IN" smtClean="0"/>
              <a:t>‹#›</a:t>
            </a:fld>
            <a:endParaRPr lang="en-IN"/>
          </a:p>
        </p:txBody>
      </p:sp>
    </p:spTree>
    <p:extLst>
      <p:ext uri="{BB962C8B-B14F-4D97-AF65-F5344CB8AC3E}">
        <p14:creationId xmlns:p14="http://schemas.microsoft.com/office/powerpoint/2010/main" val="140107243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7.tmp"/><Relationship Id="rId1" Type="http://schemas.openxmlformats.org/officeDocument/2006/relationships/slideLayout" Target="../slideLayouts/slideLayout16.xml"/><Relationship Id="rId5" Type="http://schemas.openxmlformats.org/officeDocument/2006/relationships/image" Target="../media/image20.tmp"/><Relationship Id="rId4" Type="http://schemas.openxmlformats.org/officeDocument/2006/relationships/image" Target="../media/image19.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10048005" y="615692"/>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6641186" y="3151994"/>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15" name="Picture Placeholder 14">
            <a:extLst>
              <a:ext uri="{FF2B5EF4-FFF2-40B4-BE49-F238E27FC236}">
                <a16:creationId xmlns:a16="http://schemas.microsoft.com/office/drawing/2014/main" id="{A1B2B909-93FC-3D0C-D246-2A6C526B2BCC}"/>
              </a:ext>
            </a:extLst>
          </p:cNvPr>
          <p:cNvPicPr>
            <a:picLocks noGrp="1" noChangeAspect="1"/>
          </p:cNvPicPr>
          <p:nvPr>
            <p:ph type="pic" sz="quarter" idx="47"/>
          </p:nvPr>
        </p:nvPicPr>
        <p:blipFill rotWithShape="1">
          <a:blip r:embed="rId2"/>
          <a:srcRect t="7071" b="7071"/>
          <a:stretch/>
        </p:blipFill>
        <p:spPr>
          <a:xfrm>
            <a:off x="7056882" y="502432"/>
            <a:ext cx="4405503" cy="5066346"/>
          </a:xfrm>
        </p:spPr>
      </p:pic>
      <p:sp>
        <p:nvSpPr>
          <p:cNvPr id="2" name="Rectangle 1">
            <a:extLst>
              <a:ext uri="{FF2B5EF4-FFF2-40B4-BE49-F238E27FC236}">
                <a16:creationId xmlns:a16="http://schemas.microsoft.com/office/drawing/2014/main" id="{0AA809CC-5FA4-AC6D-48E7-7CFE8BE676C4}"/>
              </a:ext>
            </a:extLst>
          </p:cNvPr>
          <p:cNvSpPr/>
          <p:nvPr/>
        </p:nvSpPr>
        <p:spPr>
          <a:xfrm>
            <a:off x="162662" y="1289222"/>
            <a:ext cx="5257794" cy="1200329"/>
          </a:xfrm>
          <a:prstGeom prst="rect">
            <a:avLst/>
          </a:prstGeom>
          <a:noFill/>
          <a:effectLst>
            <a:softEdge rad="0"/>
          </a:effectLst>
        </p:spPr>
        <p:txBody>
          <a:bodyPr wrap="square" lIns="91440" tIns="45720" rIns="91440" bIns="45720">
            <a:spAutoFit/>
          </a:bodyPr>
          <a:lstStyle/>
          <a:p>
            <a:pPr>
              <a:lnSpc>
                <a:spcPct val="90000"/>
              </a:lnSpc>
              <a:spcBef>
                <a:spcPct val="0"/>
              </a:spcBef>
            </a:pPr>
            <a:r>
              <a:rPr lang="en-GB" sz="4000" b="1" dirty="0">
                <a:solidFill>
                  <a:srgbClr val="C00000"/>
                </a:solidFill>
                <a:effectLst>
                  <a:outerShdw blurRad="38100" dist="38100" dir="2700000" algn="tl">
                    <a:srgbClr val="000000">
                      <a:alpha val="67000"/>
                    </a:srgbClr>
                  </a:outerShdw>
                </a:effectLst>
                <a:latin typeface="Cambria Math" panose="02040503050406030204" pitchFamily="18" charset="0"/>
                <a:ea typeface="Cambria Math" panose="02040503050406030204" pitchFamily="18" charset="0"/>
                <a:cs typeface="+mj-cs"/>
              </a:rPr>
              <a:t>Storytelling Case Study:</a:t>
            </a:r>
          </a:p>
          <a:p>
            <a:pPr>
              <a:lnSpc>
                <a:spcPct val="90000"/>
              </a:lnSpc>
              <a:spcBef>
                <a:spcPct val="0"/>
              </a:spcBef>
            </a:pPr>
            <a:r>
              <a:rPr lang="en-GB" sz="4000" b="1" dirty="0">
                <a:solidFill>
                  <a:srgbClr val="C00000"/>
                </a:solidFill>
                <a:effectLst>
                  <a:outerShdw blurRad="38100" dist="38100" dir="2700000" algn="tl">
                    <a:srgbClr val="000000">
                      <a:alpha val="67000"/>
                    </a:srgbClr>
                  </a:outerShdw>
                </a:effectLst>
                <a:latin typeface="Cambria Math" panose="02040503050406030204" pitchFamily="18" charset="0"/>
                <a:ea typeface="Cambria Math" panose="02040503050406030204" pitchFamily="18" charset="0"/>
                <a:cs typeface="+mj-cs"/>
              </a:rPr>
              <a:t>Airbnb, NYC</a:t>
            </a:r>
            <a:endParaRPr lang="en-US" sz="4000" b="1" dirty="0">
              <a:solidFill>
                <a:srgbClr val="C00000"/>
              </a:solidFill>
              <a:effectLst>
                <a:outerShdw blurRad="38100" dist="38100" dir="2700000" algn="tl">
                  <a:srgbClr val="000000">
                    <a:alpha val="67000"/>
                  </a:srgbClr>
                </a:outerShdw>
              </a:effectLst>
              <a:latin typeface="Cambria Math" panose="02040503050406030204" pitchFamily="18" charset="0"/>
              <a:ea typeface="Cambria Math" panose="02040503050406030204" pitchFamily="18" charset="0"/>
              <a:cs typeface="+mj-cs"/>
            </a:endParaRPr>
          </a:p>
        </p:txBody>
      </p:sp>
      <p:sp>
        <p:nvSpPr>
          <p:cNvPr id="5" name="Rectangle 4">
            <a:extLst>
              <a:ext uri="{FF2B5EF4-FFF2-40B4-BE49-F238E27FC236}">
                <a16:creationId xmlns:a16="http://schemas.microsoft.com/office/drawing/2014/main" id="{315AB117-2778-EF5F-DBD9-472485E21B2C}"/>
              </a:ext>
            </a:extLst>
          </p:cNvPr>
          <p:cNvSpPr/>
          <p:nvPr/>
        </p:nvSpPr>
        <p:spPr>
          <a:xfrm>
            <a:off x="0" y="6057781"/>
            <a:ext cx="6232492" cy="800219"/>
          </a:xfrm>
          <a:prstGeom prst="rect">
            <a:avLst/>
          </a:prstGeom>
          <a:noFill/>
        </p:spPr>
        <p:txBody>
          <a:bodyPr wrap="square" lIns="91440" tIns="45720" rIns="91440" bIns="45720">
            <a:spAutoFit/>
          </a:bodyPr>
          <a:lstStyle/>
          <a:p>
            <a:r>
              <a:rPr lang="en-US" sz="3000" b="1" cap="none" spc="0" dirty="0">
                <a:ln w="0"/>
                <a:solidFill>
                  <a:srgbClr val="C00000"/>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Submitted By:</a:t>
            </a:r>
          </a:p>
          <a:p>
            <a:r>
              <a:rPr lang="en-US" sz="1600" b="1" cap="none" spc="0" dirty="0">
                <a:ln w="0"/>
                <a:solidFill>
                  <a:srgbClr val="C00000"/>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Avni Shrivastava | </a:t>
            </a:r>
            <a:r>
              <a:rPr lang="en-US" sz="1600" b="1" cap="none" spc="0" dirty="0" err="1">
                <a:ln w="0"/>
                <a:solidFill>
                  <a:srgbClr val="C00000"/>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Roshani</a:t>
            </a:r>
            <a:r>
              <a:rPr lang="en-US" sz="1600" b="1" cap="none" spc="0" dirty="0">
                <a:ln w="0"/>
                <a:solidFill>
                  <a:srgbClr val="C00000"/>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 Srivastava</a:t>
            </a:r>
            <a:r>
              <a:rPr lang="en-US" sz="1600" b="1" dirty="0">
                <a:ln w="0"/>
                <a:solidFill>
                  <a:srgbClr val="C00000"/>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 | </a:t>
            </a:r>
            <a:r>
              <a:rPr lang="en-US" sz="1600" b="1" cap="none" spc="0" dirty="0">
                <a:ln w="0"/>
                <a:solidFill>
                  <a:srgbClr val="C00000"/>
                </a:solidFill>
                <a:effectLst>
                  <a:outerShdw blurRad="38100" dist="19050" dir="2700000" algn="tl" rotWithShape="0">
                    <a:schemeClr val="dk1">
                      <a:alpha val="40000"/>
                    </a:schemeClr>
                  </a:outerShdw>
                </a:effectLst>
                <a:latin typeface="Poppins" panose="00000500000000000000" pitchFamily="2" charset="0"/>
                <a:cs typeface="Poppins" panose="00000500000000000000" pitchFamily="2" charset="0"/>
              </a:rPr>
              <a:t>Muna Sahu</a:t>
            </a:r>
          </a:p>
        </p:txBody>
      </p:sp>
      <p:pic>
        <p:nvPicPr>
          <p:cNvPr id="6" name="Picture 12" descr="pngkey.com-airbnb-logo-png-605967 - TheRiver.Asia">
            <a:extLst>
              <a:ext uri="{FF2B5EF4-FFF2-40B4-BE49-F238E27FC236}">
                <a16:creationId xmlns:a16="http://schemas.microsoft.com/office/drawing/2014/main" id="{DC5A55BF-0146-B098-D59C-8F215BEF5C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638642" y="3151994"/>
            <a:ext cx="2135479" cy="213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a:xfrm>
            <a:off x="4168587" y="2285999"/>
            <a:ext cx="6589059" cy="1493379"/>
          </a:xfrm>
        </p:spPr>
        <p:txBody>
          <a:bodyPr/>
          <a:lstStyle/>
          <a:p>
            <a:r>
              <a:rPr lang="en-US" sz="2800" i="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"Travel as we knew it is over, it doesn't mean travel is over, just the travel we knew is over, and it's never coming back."  </a:t>
            </a:r>
            <a:endParaRPr lang="en-US" sz="28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p:sp>
        <p:nvSpPr>
          <p:cNvPr id="5" name="Slide Number Placeholder 4">
            <a:extLst>
              <a:ext uri="{FF2B5EF4-FFF2-40B4-BE49-F238E27FC236}">
                <a16:creationId xmlns:a16="http://schemas.microsoft.com/office/drawing/2014/main" id="{E31C7500-E032-DBB5-A780-8247E3B7367B}"/>
              </a:ext>
            </a:extLst>
          </p:cNvPr>
          <p:cNvSpPr>
            <a:spLocks noGrp="1"/>
          </p:cNvSpPr>
          <p:nvPr>
            <p:ph type="sldNum" sz="quarter" idx="31"/>
          </p:nvPr>
        </p:nvSpPr>
        <p:spPr/>
        <p:txBody>
          <a:bodyPr/>
          <a:lstStyle/>
          <a:p>
            <a:fld id="{47FEACEE-25B4-4A2D-B147-27296E36371D}" type="slidenum">
              <a:rPr lang="en-US" altLang="zh-CN" noProof="0" smtClean="0"/>
              <a:pPr/>
              <a:t>10</a:t>
            </a:fld>
            <a:endParaRPr lang="en-US" altLang="zh-CN" noProof="0" dirty="0"/>
          </a:p>
        </p:txBody>
      </p:sp>
      <p:sp>
        <p:nvSpPr>
          <p:cNvPr id="7" name="TextBox 6">
            <a:extLst>
              <a:ext uri="{FF2B5EF4-FFF2-40B4-BE49-F238E27FC236}">
                <a16:creationId xmlns:a16="http://schemas.microsoft.com/office/drawing/2014/main" id="{64124D81-AFFF-E46F-5799-A4325FA92450}"/>
              </a:ext>
            </a:extLst>
          </p:cNvPr>
          <p:cNvSpPr txBox="1"/>
          <p:nvPr/>
        </p:nvSpPr>
        <p:spPr>
          <a:xfrm>
            <a:off x="4599432" y="3779378"/>
            <a:ext cx="1604144" cy="553998"/>
          </a:xfrm>
          <a:prstGeom prst="rect">
            <a:avLst/>
          </a:prstGeom>
        </p:spPr>
        <p:txBody>
          <a:bodyPr wrap="square" rtlCol="0">
            <a:spAutoFit/>
          </a:bodyPr>
          <a:lstStyle/>
          <a:p>
            <a:pPr marL="0" indent="0">
              <a:lnSpc>
                <a:spcPct val="100000"/>
              </a:lnSpc>
              <a:spcBef>
                <a:spcPts val="0"/>
              </a:spcBef>
              <a:buFontTx/>
              <a:buNone/>
            </a:pPr>
            <a:r>
              <a:rPr lang="en-IN" b="1" i="0" dirty="0">
                <a:solidFill>
                  <a:srgbClr val="C00000"/>
                </a:solidFill>
                <a:effectLst/>
                <a:latin typeface="Google Sans"/>
              </a:rPr>
              <a:t>- Brian </a:t>
            </a:r>
            <a:r>
              <a:rPr lang="en-IN" b="1" i="0" dirty="0" err="1">
                <a:solidFill>
                  <a:srgbClr val="C00000"/>
                </a:solidFill>
                <a:effectLst/>
                <a:latin typeface="Google Sans"/>
              </a:rPr>
              <a:t>Chesky</a:t>
            </a:r>
            <a:endParaRPr lang="en-IN" b="1" i="0" dirty="0">
              <a:solidFill>
                <a:srgbClr val="C00000"/>
              </a:solidFill>
              <a:effectLst/>
              <a:latin typeface="Google Sans"/>
            </a:endParaRPr>
          </a:p>
          <a:p>
            <a:pPr marL="0" indent="0">
              <a:lnSpc>
                <a:spcPct val="100000"/>
              </a:lnSpc>
              <a:spcBef>
                <a:spcPts val="0"/>
              </a:spcBef>
              <a:buFontTx/>
              <a:buNone/>
            </a:pPr>
            <a:r>
              <a:rPr lang="en-IN" sz="1200" b="0" i="0" dirty="0">
                <a:solidFill>
                  <a:srgbClr val="C00000"/>
                </a:solidFill>
                <a:effectLst/>
                <a:latin typeface="Cambria Math" panose="02040503050406030204" pitchFamily="18" charset="0"/>
                <a:ea typeface="Cambria Math" panose="02040503050406030204" pitchFamily="18" charset="0"/>
              </a:rPr>
              <a:t>    CEO of Airbnb</a:t>
            </a:r>
            <a:endParaRPr lang="en-IN" sz="1200" dirty="0">
              <a:solidFill>
                <a:srgbClr val="C00000"/>
              </a:solidFill>
              <a:latin typeface="Cambria Math" panose="02040503050406030204" pitchFamily="18" charset="0"/>
              <a:ea typeface="Cambria Math" panose="02040503050406030204" pitchFamily="18" charset="0"/>
              <a:cs typeface="Posterama" panose="020B0504020200020000" pitchFamily="34" charset="0"/>
            </a:endParaRPr>
          </a:p>
        </p:txBody>
      </p:sp>
      <p:sp>
        <p:nvSpPr>
          <p:cNvPr id="2" name="Footer Placeholder 3">
            <a:extLst>
              <a:ext uri="{FF2B5EF4-FFF2-40B4-BE49-F238E27FC236}">
                <a16:creationId xmlns:a16="http://schemas.microsoft.com/office/drawing/2014/main" id="{56B32314-673E-0276-3EF4-3A68F9CA27C7}"/>
              </a:ext>
            </a:extLst>
          </p:cNvPr>
          <p:cNvSpPr txBox="1">
            <a:spLocks/>
          </p:cNvSpPr>
          <p:nvPr/>
        </p:nvSpPr>
        <p:spPr>
          <a:xfrm>
            <a:off x="129670" y="6400482"/>
            <a:ext cx="453453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Muna Sahu, </a:t>
            </a:r>
            <a:r>
              <a:rPr lang="en-US" sz="1200" dirty="0" err="1">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Tree>
    <p:extLst>
      <p:ext uri="{BB962C8B-B14F-4D97-AF65-F5344CB8AC3E}">
        <p14:creationId xmlns:p14="http://schemas.microsoft.com/office/powerpoint/2010/main" val="329559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11</a:t>
            </a:fld>
            <a:endParaRPr lang="en-US" altLang="zh-CN" dirty="0"/>
          </a:p>
        </p:txBody>
      </p:sp>
      <p:sp>
        <p:nvSpPr>
          <p:cNvPr id="20" name="TextBox 19">
            <a:extLst>
              <a:ext uri="{FF2B5EF4-FFF2-40B4-BE49-F238E27FC236}">
                <a16:creationId xmlns:a16="http://schemas.microsoft.com/office/drawing/2014/main" id="{4C132DE4-37F3-59A3-8935-FDF9702A31E0}"/>
              </a:ext>
            </a:extLst>
          </p:cNvPr>
          <p:cNvSpPr txBox="1"/>
          <p:nvPr/>
        </p:nvSpPr>
        <p:spPr>
          <a:xfrm>
            <a:off x="3718174" y="252730"/>
            <a:ext cx="5921126" cy="1077218"/>
          </a:xfrm>
          <a:prstGeom prst="rect">
            <a:avLst/>
          </a:prstGeom>
        </p:spPr>
        <p:txBody>
          <a:bodyPr wrap="square" rtlCol="0">
            <a:spAutoFit/>
          </a:bodyPr>
          <a:lstStyle/>
          <a:p>
            <a:r>
              <a:rPr lang="en-GB" sz="3200" b="1" cap="none" spc="0" dirty="0">
                <a:ln w="0"/>
                <a:solidFill>
                  <a:srgbClr val="C00000"/>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Poppins" panose="00000500000000000000" pitchFamily="2" charset="0"/>
              </a:rPr>
              <a:t>Key Insights &amp; Recommendations</a:t>
            </a:r>
            <a:endParaRPr lang="en-US" sz="3200" b="1" cap="none" spc="0" dirty="0">
              <a:ln w="0"/>
              <a:solidFill>
                <a:srgbClr val="C00000"/>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Poppins" panose="00000500000000000000" pitchFamily="2" charset="0"/>
            </a:endParaRPr>
          </a:p>
          <a:p>
            <a:pPr marL="0" indent="0">
              <a:lnSpc>
                <a:spcPct val="100000"/>
              </a:lnSpc>
              <a:spcBef>
                <a:spcPts val="0"/>
              </a:spcBef>
              <a:buFontTx/>
              <a:buNone/>
            </a:pPr>
            <a:endParaRPr lang="en-IN" sz="3200" dirty="0">
              <a:solidFill>
                <a:prstClr val="white"/>
              </a:solidFill>
              <a:latin typeface="Posterama" panose="020B0504020200020000" pitchFamily="34" charset="0"/>
              <a:ea typeface="微软雅黑"/>
              <a:cs typeface="Posterama" panose="020B0504020200020000" pitchFamily="34" charset="0"/>
            </a:endParaRPr>
          </a:p>
        </p:txBody>
      </p:sp>
      <p:sp>
        <p:nvSpPr>
          <p:cNvPr id="21" name="TextBox 20">
            <a:extLst>
              <a:ext uri="{FF2B5EF4-FFF2-40B4-BE49-F238E27FC236}">
                <a16:creationId xmlns:a16="http://schemas.microsoft.com/office/drawing/2014/main" id="{5116ADB7-BDCB-F0CA-4804-7FD803ED8639}"/>
              </a:ext>
            </a:extLst>
          </p:cNvPr>
          <p:cNvSpPr txBox="1"/>
          <p:nvPr/>
        </p:nvSpPr>
        <p:spPr>
          <a:xfrm>
            <a:off x="3952240" y="1152637"/>
            <a:ext cx="7700521" cy="2651367"/>
          </a:xfrm>
          <a:prstGeom prst="rect">
            <a:avLst/>
          </a:prstGeom>
        </p:spPr>
        <p:txBody>
          <a:bodyPr wrap="square" rtlCol="0">
            <a:spAutoFit/>
          </a:bodyPr>
          <a:lstStyle/>
          <a:p>
            <a:pPr marL="285750" indent="-285750">
              <a:lnSpc>
                <a:spcPct val="150000"/>
              </a:lnSpc>
              <a:spcAft>
                <a:spcPts val="1200"/>
              </a:spcAft>
              <a:buFont typeface="Wingdings" panose="05000000000000000000" pitchFamily="2" charset="2"/>
              <a:buChar char="v"/>
            </a:pPr>
            <a:r>
              <a:rPr lang="en-GB" sz="2000" dirty="0">
                <a:solidFill>
                  <a:srgbClr val="091E42"/>
                </a:solidFill>
                <a:latin typeface="Cambria Math" panose="02040503050406030204" pitchFamily="18" charset="0"/>
                <a:ea typeface="Cambria Math" panose="02040503050406030204" pitchFamily="18" charset="0"/>
                <a:cs typeface="Poppins" panose="00000500000000000000" pitchFamily="2" charset="0"/>
              </a:rPr>
              <a:t>Airbnb hosts providing rentals in New York City favour Entire home/apartment and Private room above shared rooms.</a:t>
            </a:r>
          </a:p>
          <a:p>
            <a:pPr marL="285750" indent="-285750">
              <a:lnSpc>
                <a:spcPct val="150000"/>
              </a:lnSpc>
              <a:spcAft>
                <a:spcPts val="1200"/>
              </a:spcAft>
              <a:buFont typeface="Wingdings" panose="05000000000000000000" pitchFamily="2" charset="2"/>
              <a:buChar char="v"/>
            </a:pPr>
            <a:r>
              <a:rPr lang="en-GB" sz="2000" dirty="0">
                <a:solidFill>
                  <a:srgbClr val="091E42"/>
                </a:solidFill>
                <a:latin typeface="Cambria Math" panose="02040503050406030204" pitchFamily="18" charset="0"/>
                <a:ea typeface="Cambria Math" panose="02040503050406030204" pitchFamily="18" charset="0"/>
                <a:cs typeface="Poppins" panose="00000500000000000000" pitchFamily="2" charset="0"/>
              </a:rPr>
              <a:t>Manhattan has the most expensive rental properties followed by Brooklyn , while Bronx and Staten Island have the least expensive</a:t>
            </a:r>
          </a:p>
          <a:p>
            <a:pPr marL="285750" indent="-285750">
              <a:lnSpc>
                <a:spcPct val="150000"/>
              </a:lnSpc>
              <a:spcAft>
                <a:spcPts val="1200"/>
              </a:spcAft>
              <a:buFont typeface="Wingdings" panose="05000000000000000000" pitchFamily="2" charset="2"/>
              <a:buChar char="v"/>
            </a:pPr>
            <a:r>
              <a:rPr lang="en-GB" sz="2000" dirty="0">
                <a:solidFill>
                  <a:srgbClr val="091E42"/>
                </a:solidFill>
                <a:latin typeface="Cambria Math" panose="02040503050406030204" pitchFamily="18" charset="0"/>
                <a:ea typeface="Cambria Math" panose="02040503050406030204" pitchFamily="18" charset="0"/>
                <a:cs typeface="Poppins" panose="00000500000000000000" pitchFamily="2" charset="0"/>
              </a:rPr>
              <a:t>Customer preferences of night stays rises on 14 nights, 30 nights.</a:t>
            </a:r>
          </a:p>
        </p:txBody>
      </p:sp>
      <p:sp>
        <p:nvSpPr>
          <p:cNvPr id="4" name="TextBox 3">
            <a:extLst>
              <a:ext uri="{FF2B5EF4-FFF2-40B4-BE49-F238E27FC236}">
                <a16:creationId xmlns:a16="http://schemas.microsoft.com/office/drawing/2014/main" id="{8C056E26-9038-3837-BE91-81D89F69DADC}"/>
              </a:ext>
            </a:extLst>
          </p:cNvPr>
          <p:cNvSpPr txBox="1"/>
          <p:nvPr/>
        </p:nvSpPr>
        <p:spPr>
          <a:xfrm>
            <a:off x="1144174" y="6444545"/>
            <a:ext cx="5148000" cy="276999"/>
          </a:xfrm>
          <a:prstGeom prst="rect">
            <a:avLst/>
          </a:prstGeom>
        </p:spPr>
        <p:txBody>
          <a:bodyPr wrap="square" rtlCol="0">
            <a:spAutoFit/>
          </a:bodyPr>
          <a:lstStyle/>
          <a:p>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Muna Sahu,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Tree>
    <p:extLst>
      <p:ext uri="{BB962C8B-B14F-4D97-AF65-F5344CB8AC3E}">
        <p14:creationId xmlns:p14="http://schemas.microsoft.com/office/powerpoint/2010/main" val="2519727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ED9DC63-AA11-E1D4-2E96-916CC4F86FFD}"/>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sp>
        <p:nvSpPr>
          <p:cNvPr id="7" name="Title 6">
            <a:extLst>
              <a:ext uri="{FF2B5EF4-FFF2-40B4-BE49-F238E27FC236}">
                <a16:creationId xmlns:a16="http://schemas.microsoft.com/office/drawing/2014/main" id="{454C1D72-8E73-3730-6E29-A5E1B27BE4EA}"/>
              </a:ext>
            </a:extLst>
          </p:cNvPr>
          <p:cNvSpPr>
            <a:spLocks noGrp="1"/>
          </p:cNvSpPr>
          <p:nvPr>
            <p:ph type="title"/>
          </p:nvPr>
        </p:nvSpPr>
        <p:spPr>
          <a:xfrm>
            <a:off x="2857499" y="187899"/>
            <a:ext cx="8436429" cy="675350"/>
          </a:xfrm>
        </p:spPr>
        <p:txBody>
          <a:bodyPr/>
          <a:lstStyle/>
          <a:p>
            <a:r>
              <a:rPr lang="en-IN"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APPENDIX – DATA SOURCE</a:t>
            </a:r>
          </a:p>
        </p:txBody>
      </p:sp>
      <p:sp>
        <p:nvSpPr>
          <p:cNvPr id="15" name="TextBox 14">
            <a:extLst>
              <a:ext uri="{FF2B5EF4-FFF2-40B4-BE49-F238E27FC236}">
                <a16:creationId xmlns:a16="http://schemas.microsoft.com/office/drawing/2014/main" id="{F7FE7837-28CD-22FC-6E92-ABA15EC933E4}"/>
              </a:ext>
            </a:extLst>
          </p:cNvPr>
          <p:cNvSpPr txBox="1"/>
          <p:nvPr/>
        </p:nvSpPr>
        <p:spPr>
          <a:xfrm>
            <a:off x="226775" y="1320730"/>
            <a:ext cx="6321910" cy="4216539"/>
          </a:xfrm>
          <a:prstGeom prst="rect">
            <a:avLst/>
          </a:prstGeom>
        </p:spPr>
        <p:txBody>
          <a:bodyPr wrap="square" rtlCol="0">
            <a:spAutoFit/>
          </a:bodyPr>
          <a:lstStyle/>
          <a:p>
            <a:pPr marL="285750" indent="-285750" algn="just">
              <a:lnSpc>
                <a:spcPct val="150000"/>
              </a:lnSpc>
              <a:spcAft>
                <a:spcPts val="2400"/>
              </a:spcAft>
              <a:buFont typeface="Wingdings" panose="05000000000000000000" pitchFamily="2" charset="2"/>
              <a:buChar char="v"/>
            </a:pPr>
            <a:r>
              <a:rPr lang="en-GB" sz="2000" dirty="0">
                <a:solidFill>
                  <a:srgbClr val="091E42"/>
                </a:solidFill>
                <a:latin typeface="Cambria Math" panose="02040503050406030204" pitchFamily="18" charset="0"/>
                <a:ea typeface="Cambria Math" panose="02040503050406030204" pitchFamily="18" charset="0"/>
                <a:cs typeface="Poppins" panose="00000500000000000000" pitchFamily="2" charset="0"/>
              </a:rPr>
              <a:t>The New York Airbnb Dataset includes information on various Airbnb listings, including their hosts, locations, pricing, and other characteristics. The dataset's columns are self-explanatory.</a:t>
            </a:r>
          </a:p>
          <a:p>
            <a:pPr marL="285750" indent="-285750" algn="just">
              <a:lnSpc>
                <a:spcPct val="150000"/>
              </a:lnSpc>
              <a:spcAft>
                <a:spcPts val="2400"/>
              </a:spcAft>
              <a:buFont typeface="Wingdings" panose="05000000000000000000" pitchFamily="2" charset="2"/>
              <a:buChar char="v"/>
            </a:pPr>
            <a:r>
              <a:rPr lang="en-GB" sz="2000" dirty="0">
                <a:solidFill>
                  <a:srgbClr val="091E42"/>
                </a:solidFill>
                <a:latin typeface="Cambria Math" panose="02040503050406030204" pitchFamily="18" charset="0"/>
                <a:ea typeface="Cambria Math" panose="02040503050406030204" pitchFamily="18" charset="0"/>
                <a:cs typeface="Poppins" panose="00000500000000000000" pitchFamily="2" charset="0"/>
              </a:rPr>
              <a:t>We reviewed the dataset description on the right to gain a better understanding of what each column represents.</a:t>
            </a:r>
          </a:p>
          <a:p>
            <a:pPr marL="0" indent="0" algn="ctr">
              <a:lnSpc>
                <a:spcPct val="100000"/>
              </a:lnSpc>
              <a:spcBef>
                <a:spcPts val="0"/>
              </a:spcBef>
              <a:buFontTx/>
              <a:buNone/>
            </a:pPr>
            <a:endParaRPr lang="en-IN" sz="1800" dirty="0">
              <a:latin typeface="Posterama" panose="020B0504020200020000" pitchFamily="34" charset="0"/>
              <a:ea typeface="微软雅黑"/>
              <a:cs typeface="Posterama" panose="020B0504020200020000" pitchFamily="34" charset="0"/>
            </a:endParaRPr>
          </a:p>
        </p:txBody>
      </p:sp>
      <p:pic>
        <p:nvPicPr>
          <p:cNvPr id="16" name="Picture 2" descr="Dataset Description">
            <a:extLst>
              <a:ext uri="{FF2B5EF4-FFF2-40B4-BE49-F238E27FC236}">
                <a16:creationId xmlns:a16="http://schemas.microsoft.com/office/drawing/2014/main" id="{426CF4C0-3CE5-A905-7DE9-10D832BA6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2204" y="1029549"/>
            <a:ext cx="5353021" cy="479889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3">
            <a:extLst>
              <a:ext uri="{FF2B5EF4-FFF2-40B4-BE49-F238E27FC236}">
                <a16:creationId xmlns:a16="http://schemas.microsoft.com/office/drawing/2014/main" id="{EAD0551E-E9BC-3AF2-7DE9-A66F9A14C35B}"/>
              </a:ext>
            </a:extLst>
          </p:cNvPr>
          <p:cNvSpPr txBox="1">
            <a:spLocks/>
          </p:cNvSpPr>
          <p:nvPr/>
        </p:nvSpPr>
        <p:spPr>
          <a:xfrm>
            <a:off x="129670" y="6400482"/>
            <a:ext cx="453453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Muna Sahu, </a:t>
            </a:r>
            <a:r>
              <a:rPr lang="en-US" sz="1200" dirty="0" err="1">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Tree>
    <p:extLst>
      <p:ext uri="{BB962C8B-B14F-4D97-AF65-F5344CB8AC3E}">
        <p14:creationId xmlns:p14="http://schemas.microsoft.com/office/powerpoint/2010/main" val="1928901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925760F-FA47-ED8F-47EE-B34B1E9E9620}"/>
              </a:ext>
            </a:extLst>
          </p:cNvPr>
          <p:cNvSpPr>
            <a:spLocks noGrp="1"/>
          </p:cNvSpPr>
          <p:nvPr>
            <p:ph type="sldNum" sz="quarter" idx="29"/>
          </p:nvPr>
        </p:nvSpPr>
        <p:spPr/>
        <p:txBody>
          <a:bodyPr/>
          <a:lstStyle/>
          <a:p>
            <a:fld id="{47FEACEE-25B4-4A2D-B147-27296E36371D}" type="slidenum">
              <a:rPr lang="en-US" altLang="zh-CN" smtClean="0"/>
              <a:pPr/>
              <a:t>13</a:t>
            </a:fld>
            <a:endParaRPr lang="en-US" altLang="zh-CN" dirty="0"/>
          </a:p>
        </p:txBody>
      </p:sp>
      <p:sp>
        <p:nvSpPr>
          <p:cNvPr id="6" name="TextBox 5">
            <a:extLst>
              <a:ext uri="{FF2B5EF4-FFF2-40B4-BE49-F238E27FC236}">
                <a16:creationId xmlns:a16="http://schemas.microsoft.com/office/drawing/2014/main" id="{0814F67F-C72D-6C57-032C-BF626A886667}"/>
              </a:ext>
            </a:extLst>
          </p:cNvPr>
          <p:cNvSpPr txBox="1"/>
          <p:nvPr/>
        </p:nvSpPr>
        <p:spPr>
          <a:xfrm>
            <a:off x="3250943" y="101025"/>
            <a:ext cx="6248377" cy="861774"/>
          </a:xfrm>
          <a:prstGeom prst="rect">
            <a:avLst/>
          </a:prstGeom>
        </p:spPr>
        <p:txBody>
          <a:bodyPr wrap="none" rtlCol="0">
            <a:spAutoFit/>
          </a:bodyPr>
          <a:lstStyle/>
          <a:p>
            <a:pPr algn="ctr"/>
            <a:r>
              <a:rPr lang="en-GB" sz="3200" b="1" cap="none" spc="0" dirty="0">
                <a:ln w="0"/>
                <a:solidFill>
                  <a:srgbClr val="C00000"/>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Poppins" panose="00000500000000000000" pitchFamily="2" charset="0"/>
              </a:rPr>
              <a:t>APPENDIX – DATA METHODOLOGY</a:t>
            </a:r>
            <a:endParaRPr lang="en-US" sz="3200" b="1" cap="none" spc="0" dirty="0">
              <a:ln w="0"/>
              <a:solidFill>
                <a:srgbClr val="C00000"/>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Poppins" panose="00000500000000000000" pitchFamily="2" charset="0"/>
            </a:endParaRPr>
          </a:p>
          <a:p>
            <a:pPr marL="0" indent="0" algn="ctr">
              <a:lnSpc>
                <a:spcPct val="100000"/>
              </a:lnSpc>
              <a:spcBef>
                <a:spcPts val="0"/>
              </a:spcBef>
              <a:buFontTx/>
              <a:buNone/>
            </a:pPr>
            <a:endParaRPr lang="en-IN" sz="1800" dirty="0">
              <a:latin typeface="Posterama" panose="020B0504020200020000" pitchFamily="34" charset="0"/>
              <a:ea typeface="微软雅黑"/>
              <a:cs typeface="Posterama" panose="020B0504020200020000" pitchFamily="34" charset="0"/>
            </a:endParaRPr>
          </a:p>
        </p:txBody>
      </p:sp>
      <p:sp>
        <p:nvSpPr>
          <p:cNvPr id="7" name="TextBox 6">
            <a:extLst>
              <a:ext uri="{FF2B5EF4-FFF2-40B4-BE49-F238E27FC236}">
                <a16:creationId xmlns:a16="http://schemas.microsoft.com/office/drawing/2014/main" id="{0D95772E-4651-66ED-96A1-E529D29FB5CB}"/>
              </a:ext>
            </a:extLst>
          </p:cNvPr>
          <p:cNvSpPr txBox="1"/>
          <p:nvPr/>
        </p:nvSpPr>
        <p:spPr>
          <a:xfrm>
            <a:off x="781050" y="1022568"/>
            <a:ext cx="10413119" cy="5303520"/>
          </a:xfrm>
          <a:prstGeom prst="rect">
            <a:avLst/>
          </a:prstGeom>
        </p:spPr>
        <p:txBody>
          <a:bodyPr wrap="square" rtlCol="0">
            <a:spAutoFit/>
          </a:bodyPr>
          <a:lstStyle/>
          <a:p>
            <a:pPr marL="285750" indent="-285750">
              <a:lnSpc>
                <a:spcPct val="200000"/>
              </a:lnSpc>
              <a:buFont typeface="Wingdings" panose="05000000000000000000" pitchFamily="2" charset="2"/>
              <a:buChar char="v"/>
            </a:pPr>
            <a:r>
              <a:rPr lang="en-GB" dirty="0">
                <a:solidFill>
                  <a:srgbClr val="091E42"/>
                </a:solidFill>
                <a:latin typeface="Cambria Math" panose="02040503050406030204" pitchFamily="18" charset="0"/>
                <a:ea typeface="Cambria Math" panose="02040503050406030204" pitchFamily="18" charset="0"/>
                <a:cs typeface="Poppins" panose="00000500000000000000" pitchFamily="2" charset="0"/>
              </a:rPr>
              <a:t>A thorough analysis of the Airbnb Data was conducted. This process included</a:t>
            </a:r>
          </a:p>
          <a:p>
            <a:pPr marL="742950" lvl="1" indent="-285750">
              <a:lnSpc>
                <a:spcPct val="200000"/>
              </a:lnSpc>
              <a:buFont typeface="Wingdings" panose="05000000000000000000" pitchFamily="2" charset="2"/>
              <a:buChar char="q"/>
            </a:pPr>
            <a:r>
              <a:rPr lang="en-GB" dirty="0">
                <a:solidFill>
                  <a:srgbClr val="091E42"/>
                </a:solidFill>
                <a:latin typeface="Cambria Math" panose="02040503050406030204" pitchFamily="18" charset="0"/>
                <a:ea typeface="Cambria Math" panose="02040503050406030204" pitchFamily="18" charset="0"/>
                <a:cs typeface="Poppins" panose="00000500000000000000" pitchFamily="2" charset="0"/>
              </a:rPr>
              <a:t>Cleaning the data set for missing values and outliers.</a:t>
            </a:r>
          </a:p>
          <a:p>
            <a:pPr marL="742950" lvl="1" indent="-285750">
              <a:lnSpc>
                <a:spcPct val="200000"/>
              </a:lnSpc>
              <a:buFont typeface="Wingdings" panose="05000000000000000000" pitchFamily="2" charset="2"/>
              <a:buChar char="q"/>
            </a:pPr>
            <a:r>
              <a:rPr lang="en-GB" dirty="0">
                <a:solidFill>
                  <a:srgbClr val="091E42"/>
                </a:solidFill>
                <a:latin typeface="Cambria Math" panose="02040503050406030204" pitchFamily="18" charset="0"/>
                <a:ea typeface="Cambria Math" panose="02040503050406030204" pitchFamily="18" charset="0"/>
                <a:cs typeface="Poppins" panose="00000500000000000000" pitchFamily="2" charset="0"/>
              </a:rPr>
              <a:t>Using exploratory data analysis to identify customer preferences based on :</a:t>
            </a:r>
          </a:p>
          <a:p>
            <a:pPr marL="1200150" lvl="2" indent="-285750">
              <a:lnSpc>
                <a:spcPct val="200000"/>
              </a:lnSpc>
              <a:buFont typeface="Wingdings" panose="05000000000000000000" pitchFamily="2" charset="2"/>
              <a:buChar char="ü"/>
            </a:pPr>
            <a:r>
              <a:rPr lang="en-GB" dirty="0">
                <a:solidFill>
                  <a:srgbClr val="091E42"/>
                </a:solidFill>
                <a:latin typeface="Cambria Math" panose="02040503050406030204" pitchFamily="18" charset="0"/>
                <a:ea typeface="Cambria Math" panose="02040503050406030204" pitchFamily="18" charset="0"/>
                <a:cs typeface="Poppins" panose="00000500000000000000" pitchFamily="2" charset="0"/>
              </a:rPr>
              <a:t>Locality/ Neighbourhood</a:t>
            </a:r>
          </a:p>
          <a:p>
            <a:pPr marL="1200150" lvl="2" indent="-285750">
              <a:lnSpc>
                <a:spcPct val="200000"/>
              </a:lnSpc>
              <a:buFont typeface="Wingdings" panose="05000000000000000000" pitchFamily="2" charset="2"/>
              <a:buChar char="ü"/>
            </a:pPr>
            <a:r>
              <a:rPr lang="en-GB" dirty="0">
                <a:solidFill>
                  <a:srgbClr val="091E42"/>
                </a:solidFill>
                <a:latin typeface="Cambria Math" panose="02040503050406030204" pitchFamily="18" charset="0"/>
                <a:ea typeface="Cambria Math" panose="02040503050406030204" pitchFamily="18" charset="0"/>
                <a:cs typeface="Poppins" panose="00000500000000000000" pitchFamily="2" charset="0"/>
              </a:rPr>
              <a:t>price</a:t>
            </a:r>
          </a:p>
          <a:p>
            <a:pPr marL="1200150" lvl="2" indent="-285750">
              <a:lnSpc>
                <a:spcPct val="200000"/>
              </a:lnSpc>
              <a:buFont typeface="Wingdings" panose="05000000000000000000" pitchFamily="2" charset="2"/>
              <a:buChar char="ü"/>
            </a:pPr>
            <a:r>
              <a:rPr lang="en-GB" dirty="0">
                <a:solidFill>
                  <a:srgbClr val="091E42"/>
                </a:solidFill>
                <a:latin typeface="Cambria Math" panose="02040503050406030204" pitchFamily="18" charset="0"/>
                <a:ea typeface="Cambria Math" panose="02040503050406030204" pitchFamily="18" charset="0"/>
                <a:cs typeface="Poppins" panose="00000500000000000000" pitchFamily="2" charset="0"/>
              </a:rPr>
              <a:t>No. of Reviews</a:t>
            </a:r>
          </a:p>
          <a:p>
            <a:pPr marL="1200150" lvl="2" indent="-285750">
              <a:lnSpc>
                <a:spcPct val="200000"/>
              </a:lnSpc>
              <a:buFont typeface="Wingdings" panose="05000000000000000000" pitchFamily="2" charset="2"/>
              <a:buChar char="ü"/>
            </a:pPr>
            <a:r>
              <a:rPr lang="en-GB" dirty="0">
                <a:solidFill>
                  <a:srgbClr val="091E42"/>
                </a:solidFill>
                <a:latin typeface="Cambria Math" panose="02040503050406030204" pitchFamily="18" charset="0"/>
                <a:ea typeface="Cambria Math" panose="02040503050406030204" pitchFamily="18" charset="0"/>
                <a:cs typeface="Poppins" panose="00000500000000000000" pitchFamily="2" charset="0"/>
              </a:rPr>
              <a:t>Minimum nights stay</a:t>
            </a:r>
          </a:p>
          <a:p>
            <a:pPr marL="1200150" lvl="2" indent="-285750">
              <a:lnSpc>
                <a:spcPct val="200000"/>
              </a:lnSpc>
              <a:buFont typeface="Wingdings" panose="05000000000000000000" pitchFamily="2" charset="2"/>
              <a:buChar char="ü"/>
            </a:pPr>
            <a:r>
              <a:rPr lang="en-GB" dirty="0">
                <a:solidFill>
                  <a:srgbClr val="091E42"/>
                </a:solidFill>
                <a:latin typeface="Cambria Math" panose="02040503050406030204" pitchFamily="18" charset="0"/>
                <a:ea typeface="Cambria Math" panose="02040503050406030204" pitchFamily="18" charset="0"/>
                <a:cs typeface="Poppins" panose="00000500000000000000" pitchFamily="2" charset="0"/>
              </a:rPr>
              <a:t>Room Type</a:t>
            </a:r>
          </a:p>
          <a:p>
            <a:pPr marL="1200150" lvl="2" indent="-285750">
              <a:lnSpc>
                <a:spcPct val="200000"/>
              </a:lnSpc>
              <a:buFont typeface="Wingdings" panose="05000000000000000000" pitchFamily="2" charset="2"/>
              <a:buChar char="ü"/>
            </a:pPr>
            <a:r>
              <a:rPr lang="en-GB" dirty="0">
                <a:solidFill>
                  <a:srgbClr val="091E42"/>
                </a:solidFill>
                <a:latin typeface="Cambria Math" panose="02040503050406030204" pitchFamily="18" charset="0"/>
                <a:ea typeface="Cambria Math" panose="02040503050406030204" pitchFamily="18" charset="0"/>
                <a:cs typeface="Poppins" panose="00000500000000000000" pitchFamily="2" charset="0"/>
              </a:rPr>
              <a:t>Host ID/Name</a:t>
            </a:r>
          </a:p>
          <a:p>
            <a:pPr marL="0" indent="0" algn="ctr">
              <a:lnSpc>
                <a:spcPct val="100000"/>
              </a:lnSpc>
              <a:spcBef>
                <a:spcPts val="0"/>
              </a:spcBef>
              <a:buFontTx/>
              <a:buNone/>
            </a:pPr>
            <a:endParaRPr lang="en-IN" sz="1800" dirty="0">
              <a:latin typeface="Posterama" panose="020B0504020200020000" pitchFamily="34" charset="0"/>
              <a:ea typeface="微软雅黑"/>
              <a:cs typeface="Posterama" panose="020B0504020200020000" pitchFamily="34" charset="0"/>
            </a:endParaRPr>
          </a:p>
        </p:txBody>
      </p:sp>
      <p:sp>
        <p:nvSpPr>
          <p:cNvPr id="2" name="Footer Placeholder 3">
            <a:extLst>
              <a:ext uri="{FF2B5EF4-FFF2-40B4-BE49-F238E27FC236}">
                <a16:creationId xmlns:a16="http://schemas.microsoft.com/office/drawing/2014/main" id="{7C7876B3-6A44-2A8B-4563-8D4743D86BB0}"/>
              </a:ext>
            </a:extLst>
          </p:cNvPr>
          <p:cNvSpPr txBox="1">
            <a:spLocks/>
          </p:cNvSpPr>
          <p:nvPr/>
        </p:nvSpPr>
        <p:spPr>
          <a:xfrm>
            <a:off x="129670" y="6400482"/>
            <a:ext cx="453453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Muna Sahu, </a:t>
            </a:r>
            <a:r>
              <a:rPr lang="en-US" sz="1200" dirty="0" err="1">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Tree>
    <p:extLst>
      <p:ext uri="{BB962C8B-B14F-4D97-AF65-F5344CB8AC3E}">
        <p14:creationId xmlns:p14="http://schemas.microsoft.com/office/powerpoint/2010/main" val="873031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D3A664D-F84B-0998-70EA-F3A8F78D006E}"/>
              </a:ext>
            </a:extLst>
          </p:cNvPr>
          <p:cNvSpPr>
            <a:spLocks noGrp="1"/>
          </p:cNvSpPr>
          <p:nvPr>
            <p:ph type="sldNum" sz="quarter" idx="29"/>
          </p:nvPr>
        </p:nvSpPr>
        <p:spPr/>
        <p:txBody>
          <a:bodyPr/>
          <a:lstStyle/>
          <a:p>
            <a:fld id="{47FEACEE-25B4-4A2D-B147-27296E36371D}" type="slidenum">
              <a:rPr lang="en-US" altLang="zh-CN" smtClean="0"/>
              <a:pPr/>
              <a:t>14</a:t>
            </a:fld>
            <a:endParaRPr lang="en-US" altLang="zh-CN" dirty="0"/>
          </a:p>
        </p:txBody>
      </p:sp>
      <p:sp>
        <p:nvSpPr>
          <p:cNvPr id="6" name="TextBox 5">
            <a:extLst>
              <a:ext uri="{FF2B5EF4-FFF2-40B4-BE49-F238E27FC236}">
                <a16:creationId xmlns:a16="http://schemas.microsoft.com/office/drawing/2014/main" id="{9B67BD01-C7D9-F31B-0709-89E181729D4C}"/>
              </a:ext>
            </a:extLst>
          </p:cNvPr>
          <p:cNvSpPr txBox="1"/>
          <p:nvPr/>
        </p:nvSpPr>
        <p:spPr>
          <a:xfrm>
            <a:off x="2773355" y="245110"/>
            <a:ext cx="5941819" cy="1077218"/>
          </a:xfrm>
          <a:prstGeom prst="rect">
            <a:avLst/>
          </a:prstGeom>
        </p:spPr>
        <p:txBody>
          <a:bodyPr wrap="none" rtlCol="0">
            <a:spAutoFit/>
          </a:bodyPr>
          <a:lstStyle/>
          <a:p>
            <a:pPr algn="ctr"/>
            <a:r>
              <a:rPr lang="en-GB" sz="3200" b="1" cap="none" spc="0" dirty="0">
                <a:ln w="0"/>
                <a:solidFill>
                  <a:srgbClr val="C00000"/>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Poppins" panose="00000500000000000000" pitchFamily="2" charset="0"/>
              </a:rPr>
              <a:t>APPENDIX - DATA ASSUMPTIONS</a:t>
            </a:r>
            <a:endParaRPr lang="en-US" sz="3200" b="1" cap="none" spc="0" dirty="0">
              <a:ln w="0"/>
              <a:solidFill>
                <a:srgbClr val="C00000"/>
              </a:solidFill>
              <a:effectLst>
                <a:outerShdw blurRad="38100" dist="19050" dir="2700000" algn="tl" rotWithShape="0">
                  <a:schemeClr val="dk1">
                    <a:alpha val="40000"/>
                  </a:schemeClr>
                </a:outerShdw>
              </a:effectLst>
              <a:latin typeface="Cambria Math" panose="02040503050406030204" pitchFamily="18" charset="0"/>
              <a:ea typeface="Cambria Math" panose="02040503050406030204" pitchFamily="18" charset="0"/>
              <a:cs typeface="Poppins" panose="00000500000000000000" pitchFamily="2" charset="0"/>
            </a:endParaRPr>
          </a:p>
          <a:p>
            <a:pPr marL="0" indent="0" algn="ctr">
              <a:lnSpc>
                <a:spcPct val="100000"/>
              </a:lnSpc>
              <a:spcBef>
                <a:spcPts val="0"/>
              </a:spcBef>
              <a:buFontTx/>
              <a:buNone/>
            </a:pPr>
            <a:endParaRPr lang="en-IN" sz="3200" dirty="0">
              <a:solidFill>
                <a:srgbClr val="C00000"/>
              </a:solidFill>
              <a:latin typeface="Cambria Math" panose="02040503050406030204" pitchFamily="18" charset="0"/>
              <a:ea typeface="Cambria Math" panose="02040503050406030204" pitchFamily="18" charset="0"/>
              <a:cs typeface="Posterama" panose="020B0504020200020000" pitchFamily="34" charset="0"/>
            </a:endParaRPr>
          </a:p>
        </p:txBody>
      </p:sp>
      <p:sp>
        <p:nvSpPr>
          <p:cNvPr id="7" name="TextBox 6">
            <a:extLst>
              <a:ext uri="{FF2B5EF4-FFF2-40B4-BE49-F238E27FC236}">
                <a16:creationId xmlns:a16="http://schemas.microsoft.com/office/drawing/2014/main" id="{3291A174-A720-A648-A6DD-02DC62FC2A37}"/>
              </a:ext>
            </a:extLst>
          </p:cNvPr>
          <p:cNvSpPr txBox="1"/>
          <p:nvPr/>
        </p:nvSpPr>
        <p:spPr>
          <a:xfrm>
            <a:off x="502024" y="1481319"/>
            <a:ext cx="11150737" cy="3074560"/>
          </a:xfrm>
          <a:prstGeom prst="rect">
            <a:avLst/>
          </a:prstGeom>
        </p:spPr>
        <p:txBody>
          <a:bodyPr wrap="square" rtlCol="0">
            <a:spAutoFit/>
          </a:bodyPr>
          <a:lstStyle/>
          <a:p>
            <a:pPr marL="285750" indent="-285750">
              <a:lnSpc>
                <a:spcPct val="200000"/>
              </a:lnSpc>
              <a:buFont typeface="Wingdings" panose="05000000000000000000" pitchFamily="2" charset="2"/>
              <a:buChar char="v"/>
            </a:pPr>
            <a:r>
              <a:rPr lang="en-GB" sz="2000" dirty="0">
                <a:solidFill>
                  <a:srgbClr val="091E42"/>
                </a:solidFill>
                <a:latin typeface="Cambria Math" panose="02040503050406030204" pitchFamily="18" charset="0"/>
                <a:ea typeface="Cambria Math" panose="02040503050406030204" pitchFamily="18" charset="0"/>
                <a:cs typeface="Poppins" panose="00000500000000000000" pitchFamily="2" charset="0"/>
              </a:rPr>
              <a:t>In this case study, it is believed that Airbnb was able to reach the targeted level of revenue and profit prior to the implementation of COVID 19, and the data supports this assumption.</a:t>
            </a:r>
          </a:p>
          <a:p>
            <a:pPr marL="285750" indent="-285750">
              <a:lnSpc>
                <a:spcPct val="200000"/>
              </a:lnSpc>
              <a:buFont typeface="Wingdings" panose="05000000000000000000" pitchFamily="2" charset="2"/>
              <a:buChar char="v"/>
            </a:pPr>
            <a:r>
              <a:rPr lang="en-GB" sz="2000" dirty="0">
                <a:solidFill>
                  <a:srgbClr val="091E42"/>
                </a:solidFill>
                <a:latin typeface="Cambria Math" panose="02040503050406030204" pitchFamily="18" charset="0"/>
                <a:ea typeface="Cambria Math" panose="02040503050406030204" pitchFamily="18" charset="0"/>
                <a:cs typeface="Poppins" panose="00000500000000000000" pitchFamily="2" charset="0"/>
              </a:rPr>
              <a:t>The company is not now seeking to expand to additional cities around New York City.</a:t>
            </a:r>
          </a:p>
          <a:p>
            <a:pPr marL="285750" indent="-285750">
              <a:lnSpc>
                <a:spcPct val="200000"/>
              </a:lnSpc>
              <a:buFont typeface="Wingdings" panose="05000000000000000000" pitchFamily="2" charset="2"/>
              <a:buChar char="v"/>
            </a:pPr>
            <a:r>
              <a:rPr lang="en-GB" sz="2000" dirty="0">
                <a:solidFill>
                  <a:srgbClr val="091E42"/>
                </a:solidFill>
                <a:latin typeface="Cambria Math" panose="02040503050406030204" pitchFamily="18" charset="0"/>
                <a:ea typeface="Cambria Math" panose="02040503050406030204" pitchFamily="18" charset="0"/>
                <a:cs typeface="Poppins" panose="00000500000000000000" pitchFamily="2" charset="0"/>
              </a:rPr>
              <a:t>After global COVID-19 limitations are loosened, the business plans will be developed in light of the anticipated increase in travel</a:t>
            </a:r>
            <a:endParaRPr lang="en-IN" sz="2000" dirty="0">
              <a:latin typeface="Cambria Math" panose="02040503050406030204" pitchFamily="18" charset="0"/>
              <a:ea typeface="Cambria Math" panose="02040503050406030204" pitchFamily="18" charset="0"/>
              <a:cs typeface="Posterama" panose="020B0504020200020000" pitchFamily="34" charset="0"/>
            </a:endParaRPr>
          </a:p>
        </p:txBody>
      </p:sp>
      <p:sp>
        <p:nvSpPr>
          <p:cNvPr id="2" name="Footer Placeholder 3">
            <a:extLst>
              <a:ext uri="{FF2B5EF4-FFF2-40B4-BE49-F238E27FC236}">
                <a16:creationId xmlns:a16="http://schemas.microsoft.com/office/drawing/2014/main" id="{ADE1FE36-4858-FB23-FBC1-240C02CDCAD4}"/>
              </a:ext>
            </a:extLst>
          </p:cNvPr>
          <p:cNvSpPr txBox="1">
            <a:spLocks/>
          </p:cNvSpPr>
          <p:nvPr/>
        </p:nvSpPr>
        <p:spPr>
          <a:xfrm>
            <a:off x="129670" y="6400482"/>
            <a:ext cx="453453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Muna Sahu, </a:t>
            </a:r>
            <a:r>
              <a:rPr lang="en-US" sz="1200" dirty="0" err="1">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Tree>
    <p:extLst>
      <p:ext uri="{BB962C8B-B14F-4D97-AF65-F5344CB8AC3E}">
        <p14:creationId xmlns:p14="http://schemas.microsoft.com/office/powerpoint/2010/main" val="2664230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2362819" y="453551"/>
            <a:ext cx="5130338" cy="894741"/>
          </a:xfrm>
        </p:spPr>
        <p:txBody>
          <a:bodyPr/>
          <a:lstStyle/>
          <a:p>
            <a:r>
              <a:rPr lang="en-US" altLang="zh-CN"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Conclusion</a:t>
            </a:r>
            <a:endParaRPr lang="en-US"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7" y="1676400"/>
            <a:ext cx="5892338" cy="4213412"/>
          </a:xfrm>
        </p:spPr>
        <p:txBody>
          <a:bodyPr/>
          <a:lstStyle/>
          <a:p>
            <a:pPr marL="285750" indent="-285750">
              <a:spcBef>
                <a:spcPts val="2400"/>
              </a:spcBef>
              <a:buFont typeface="Wingdings" panose="05000000000000000000" pitchFamily="2" charset="2"/>
              <a:buChar char="v"/>
            </a:pPr>
            <a:r>
              <a:rPr lang="en-US" sz="1600" dirty="0">
                <a:latin typeface="Cambria Math" panose="02040503050406030204" pitchFamily="18" charset="0"/>
                <a:ea typeface="Cambria Math" panose="02040503050406030204" pitchFamily="18" charset="0"/>
              </a:rPr>
              <a:t>This dataset for the 2019 year appeared to be a very rich dataset with a variety of columns that allowed us to do deep data exploration on each significant column presented. </a:t>
            </a:r>
          </a:p>
          <a:p>
            <a:pPr marL="285750" indent="-285750">
              <a:spcBef>
                <a:spcPts val="2400"/>
              </a:spcBef>
              <a:buFont typeface="Wingdings" panose="05000000000000000000" pitchFamily="2" charset="2"/>
              <a:buChar char="v"/>
            </a:pPr>
            <a:r>
              <a:rPr lang="en-US" sz="1600" dirty="0">
                <a:latin typeface="Cambria Math" panose="02040503050406030204" pitchFamily="18" charset="0"/>
                <a:ea typeface="Cambria Math" panose="02040503050406030204" pitchFamily="18" charset="0"/>
              </a:rPr>
              <a:t>We have found hosts that take good advantage of the Airbnb platform and provide the most listings, and that our top host has 327 listings.</a:t>
            </a:r>
          </a:p>
          <a:p>
            <a:pPr marL="285750" indent="-285750">
              <a:spcBef>
                <a:spcPts val="2400"/>
              </a:spcBef>
              <a:buFont typeface="Wingdings" panose="05000000000000000000" pitchFamily="2" charset="2"/>
              <a:buChar char="v"/>
            </a:pPr>
            <a:r>
              <a:rPr lang="en-US" sz="1600" dirty="0">
                <a:latin typeface="Cambria Math" panose="02040503050406030204" pitchFamily="18" charset="0"/>
                <a:ea typeface="Cambria Math" panose="02040503050406030204" pitchFamily="18" charset="0"/>
              </a:rPr>
              <a:t>We proceeded with analyzing the data and neighborhood listing densities and which areas were more popular than other, and used latitude and longitude columns to create a geographical heat map color-coded by the price of listings.</a:t>
            </a:r>
            <a:endParaRPr lang="en-US" altLang="zh-CN" sz="1600" dirty="0">
              <a:latin typeface="Cambria Math" panose="02040503050406030204" pitchFamily="18" charset="0"/>
              <a:ea typeface="Cambria Math" panose="02040503050406030204" pitchFamily="18" charset="0"/>
            </a:endParaRP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15</a:t>
            </a:fld>
            <a:endParaRPr lang="en-US" altLang="zh-CN" dirty="0"/>
          </a:p>
        </p:txBody>
      </p:sp>
      <p:pic>
        <p:nvPicPr>
          <p:cNvPr id="10" name="Picture Placeholder 9">
            <a:extLst>
              <a:ext uri="{FF2B5EF4-FFF2-40B4-BE49-F238E27FC236}">
                <a16:creationId xmlns:a16="http://schemas.microsoft.com/office/drawing/2014/main" id="{1FA1A85D-23E6-4BE5-BA6C-03069F47B10A}"/>
              </a:ext>
            </a:extLst>
          </p:cNvPr>
          <p:cNvPicPr>
            <a:picLocks noGrp="1" noChangeAspect="1"/>
          </p:cNvPicPr>
          <p:nvPr>
            <p:ph type="pic" sz="quarter" idx="48"/>
          </p:nvPr>
        </p:nvPicPr>
        <p:blipFill>
          <a:blip r:embed="rId3"/>
          <a:srcRect l="20435" r="20435"/>
          <a:stretch>
            <a:fillRect/>
          </a:stretch>
        </p:blipFill>
        <p:spPr/>
      </p:pic>
      <p:sp>
        <p:nvSpPr>
          <p:cNvPr id="2" name="Footer Placeholder 3">
            <a:extLst>
              <a:ext uri="{FF2B5EF4-FFF2-40B4-BE49-F238E27FC236}">
                <a16:creationId xmlns:a16="http://schemas.microsoft.com/office/drawing/2014/main" id="{F0B2364B-31AD-967C-3E19-88A25E7D0F15}"/>
              </a:ext>
            </a:extLst>
          </p:cNvPr>
          <p:cNvSpPr txBox="1">
            <a:spLocks/>
          </p:cNvSpPr>
          <p:nvPr/>
        </p:nvSpPr>
        <p:spPr>
          <a:xfrm>
            <a:off x="129670" y="6400482"/>
            <a:ext cx="4534536"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Muna Sahu, </a:t>
            </a:r>
            <a:r>
              <a:rPr lang="en-US" sz="1200" dirty="0" err="1">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Tree>
    <p:extLst>
      <p:ext uri="{BB962C8B-B14F-4D97-AF65-F5344CB8AC3E}">
        <p14:creationId xmlns:p14="http://schemas.microsoft.com/office/powerpoint/2010/main" val="4157533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6095999" y="2103437"/>
            <a:ext cx="5055698" cy="1325563"/>
          </a:xfrm>
        </p:spPr>
        <p:txBody>
          <a:bodyPr/>
          <a:lstStyle/>
          <a:p>
            <a:r>
              <a:rPr lang="en-US" sz="48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Thank you</a:t>
            </a:r>
          </a:p>
        </p:txBody>
      </p:sp>
      <p:pic>
        <p:nvPicPr>
          <p:cNvPr id="13" name="Picture Placeholder 12">
            <a:extLst>
              <a:ext uri="{FF2B5EF4-FFF2-40B4-BE49-F238E27FC236}">
                <a16:creationId xmlns:a16="http://schemas.microsoft.com/office/drawing/2014/main" id="{0D492771-FE6E-7255-720B-FFB6F10AE839}"/>
              </a:ext>
            </a:extLst>
          </p:cNvPr>
          <p:cNvPicPr>
            <a:picLocks noGrp="1" noChangeAspect="1"/>
          </p:cNvPicPr>
          <p:nvPr>
            <p:ph type="pic" sz="quarter" idx="49"/>
          </p:nvPr>
        </p:nvPicPr>
        <p:blipFill>
          <a:blip r:embed="rId2"/>
          <a:srcRect t="6061" b="6061"/>
          <a:stretch>
            <a:fillRect/>
          </a:stretch>
        </p:blipFill>
        <p:spPr>
          <a:xfrm>
            <a:off x="2747963" y="2476500"/>
            <a:ext cx="1466850" cy="1289050"/>
          </a:xfrm>
        </p:spPr>
      </p:pic>
      <p:pic>
        <p:nvPicPr>
          <p:cNvPr id="9" name="Picture Placeholder 8">
            <a:extLst>
              <a:ext uri="{FF2B5EF4-FFF2-40B4-BE49-F238E27FC236}">
                <a16:creationId xmlns:a16="http://schemas.microsoft.com/office/drawing/2014/main" id="{43998D03-AD04-AE47-CEFE-6AC16933EA67}"/>
              </a:ext>
            </a:extLst>
          </p:cNvPr>
          <p:cNvPicPr>
            <a:picLocks noGrp="1" noChangeAspect="1"/>
          </p:cNvPicPr>
          <p:nvPr>
            <p:ph type="pic" sz="quarter" idx="48"/>
          </p:nvPr>
        </p:nvPicPr>
        <p:blipFill>
          <a:blip r:embed="rId3"/>
          <a:srcRect l="16736" r="16736"/>
          <a:stretch>
            <a:fillRect/>
          </a:stretch>
        </p:blipFill>
        <p:spPr>
          <a:xfrm>
            <a:off x="418148" y="2476130"/>
            <a:ext cx="1465840" cy="1289394"/>
          </a:xfrm>
        </p:spPr>
      </p:pic>
      <p:pic>
        <p:nvPicPr>
          <p:cNvPr id="11" name="Picture Placeholder 10">
            <a:extLst>
              <a:ext uri="{FF2B5EF4-FFF2-40B4-BE49-F238E27FC236}">
                <a16:creationId xmlns:a16="http://schemas.microsoft.com/office/drawing/2014/main" id="{18BA1977-3ADF-BC77-0C89-9E0A4C4A2B15}"/>
              </a:ext>
            </a:extLst>
          </p:cNvPr>
          <p:cNvPicPr>
            <a:picLocks noGrp="1" noChangeAspect="1"/>
          </p:cNvPicPr>
          <p:nvPr>
            <p:ph type="pic" sz="quarter" idx="50"/>
          </p:nvPr>
        </p:nvPicPr>
        <p:blipFill>
          <a:blip r:embed="rId4"/>
          <a:srcRect l="18187" r="18187"/>
          <a:stretch>
            <a:fillRect/>
          </a:stretch>
        </p:blipFill>
        <p:spPr>
          <a:xfrm>
            <a:off x="5151412" y="5248840"/>
            <a:ext cx="1465840" cy="1289394"/>
          </a:xfrm>
        </p:spPr>
      </p:pic>
      <p:pic>
        <p:nvPicPr>
          <p:cNvPr id="7" name="Picture Placeholder 6">
            <a:extLst>
              <a:ext uri="{FF2B5EF4-FFF2-40B4-BE49-F238E27FC236}">
                <a16:creationId xmlns:a16="http://schemas.microsoft.com/office/drawing/2014/main" id="{5B202C17-7D05-7834-4223-60559ADF91F4}"/>
              </a:ext>
            </a:extLst>
          </p:cNvPr>
          <p:cNvPicPr>
            <a:picLocks noGrp="1" noChangeAspect="1"/>
          </p:cNvPicPr>
          <p:nvPr>
            <p:ph type="pic" sz="quarter" idx="51"/>
          </p:nvPr>
        </p:nvPicPr>
        <p:blipFill>
          <a:blip r:embed="rId5"/>
          <a:srcRect t="6477" b="6477"/>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45229" y="1104611"/>
            <a:ext cx="2764722" cy="1740114"/>
          </a:xfrm>
        </p:spPr>
        <p:txBody>
          <a:bodyPr/>
          <a:lstStyle/>
          <a:p>
            <a:r>
              <a:rPr lang="en-US" altLang="zh-CN"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Agenda</a:t>
            </a:r>
            <a:endParaRPr lang="en-US"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latin typeface="Cambria Math" panose="02040503050406030204" pitchFamily="18" charset="0"/>
                <a:ea typeface="Cambria Math" panose="02040503050406030204" pitchFamily="18" charset="0"/>
              </a:rPr>
              <a:t>Objective</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latin typeface="Cambria Math" panose="02040503050406030204" pitchFamily="18" charset="0"/>
                <a:ea typeface="Cambria Math" panose="02040503050406030204" pitchFamily="18" charset="0"/>
              </a:rPr>
              <a:t>Backgrounds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latin typeface="Cambria Math" panose="02040503050406030204" pitchFamily="18" charset="0"/>
                <a:ea typeface="Cambria Math" panose="02040503050406030204" pitchFamily="18" charset="0"/>
              </a:rPr>
              <a:t>Visualizations</a:t>
            </a:r>
            <a:br>
              <a:rPr lang="en-US" dirty="0"/>
            </a:b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latin typeface="Cambria Math" panose="02040503050406030204" pitchFamily="18" charset="0"/>
                <a:ea typeface="Cambria Math" panose="02040503050406030204" pitchFamily="18" charset="0"/>
              </a:rPr>
              <a:t>Key Insights &amp;</a:t>
            </a:r>
          </a:p>
          <a:p>
            <a:r>
              <a:rPr lang="en-US" dirty="0">
                <a:latin typeface="Cambria Math" panose="02040503050406030204" pitchFamily="18" charset="0"/>
                <a:ea typeface="Cambria Math" panose="02040503050406030204" pitchFamily="18" charset="0"/>
              </a:rPr>
              <a:t>Recommendation</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latin typeface="Cambria Math" panose="02040503050406030204" pitchFamily="18" charset="0"/>
                <a:ea typeface="Cambria Math" panose="02040503050406030204" pitchFamily="18" charset="0"/>
              </a:rPr>
              <a:t>Appendix</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 name="Footer Placeholder 3">
            <a:extLst>
              <a:ext uri="{FF2B5EF4-FFF2-40B4-BE49-F238E27FC236}">
                <a16:creationId xmlns:a16="http://schemas.microsoft.com/office/drawing/2014/main" id="{C8064DD1-FDA4-8671-F7DF-31F59A678BE0}"/>
              </a:ext>
            </a:extLst>
          </p:cNvPr>
          <p:cNvSpPr txBox="1">
            <a:spLocks/>
          </p:cNvSpPr>
          <p:nvPr/>
        </p:nvSpPr>
        <p:spPr>
          <a:xfrm>
            <a:off x="179832" y="6400482"/>
            <a:ext cx="5218304"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Muna Sahu, Roshani Shrivastava &amp; Avni Shrivastava</a:t>
            </a:r>
            <a:endParaRPr lang="en-US" sz="1400" dirty="0">
              <a:ln w="0"/>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endParaRP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85774" y="723331"/>
            <a:ext cx="3471876" cy="686369"/>
          </a:xfrm>
        </p:spPr>
        <p:txBody>
          <a:bodyPr/>
          <a:lstStyle/>
          <a:p>
            <a:r>
              <a:rPr lang="en-US"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Objective</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18265" y="1638869"/>
            <a:ext cx="6601968" cy="4495800"/>
          </a:xfrm>
        </p:spPr>
        <p:txBody>
          <a:bodyPr/>
          <a:lstStyle/>
          <a:p>
            <a:pPr marL="285750" indent="-285750">
              <a:spcBef>
                <a:spcPts val="1200"/>
              </a:spcBef>
              <a:buFont typeface="Wingdings" panose="05000000000000000000" pitchFamily="2" charset="2"/>
              <a:buChar char="v"/>
            </a:pPr>
            <a:r>
              <a:rPr lang="en-US" sz="1600" dirty="0">
                <a:latin typeface="Cambria Math" panose="02040503050406030204" pitchFamily="18" charset="0"/>
                <a:ea typeface="Cambria Math" panose="02040503050406030204" pitchFamily="18" charset="0"/>
              </a:rPr>
              <a:t>For the past few months, Airbnb has seen a major decline in revenue. Now that the restrictions have been lifted, Airbnb wants to make sure that it is fully prepared for the change. </a:t>
            </a:r>
          </a:p>
          <a:p>
            <a:pPr marL="285750" indent="-285750">
              <a:spcBef>
                <a:spcPts val="1200"/>
              </a:spcBef>
              <a:buFont typeface="Wingdings" panose="05000000000000000000" pitchFamily="2" charset="2"/>
              <a:buChar char="v"/>
            </a:pPr>
            <a:r>
              <a:rPr lang="en-US" sz="1600" dirty="0">
                <a:latin typeface="Cambria Math" panose="02040503050406030204" pitchFamily="18" charset="0"/>
                <a:ea typeface="Cambria Math" panose="02040503050406030204" pitchFamily="18" charset="0"/>
              </a:rPr>
              <a:t>To prepare for the next best steps that Airbnb needs to take as a business, we have to analyze a dataset consisting of various Airbnb listings in New York.</a:t>
            </a:r>
          </a:p>
          <a:p>
            <a:pPr marL="285750" indent="-285750">
              <a:spcBef>
                <a:spcPts val="1200"/>
              </a:spcBef>
              <a:buFont typeface="Wingdings" panose="05000000000000000000" pitchFamily="2" charset="2"/>
              <a:buChar char="v"/>
            </a:pPr>
            <a:r>
              <a:rPr lang="en-GB" sz="1600" dirty="0">
                <a:solidFill>
                  <a:srgbClr val="091E42"/>
                </a:solidFill>
                <a:latin typeface="Cambria Math" panose="02040503050406030204" pitchFamily="18" charset="0"/>
                <a:ea typeface="Cambria Math" panose="02040503050406030204" pitchFamily="18" charset="0"/>
                <a:cs typeface="Poppins" panose="00000500000000000000" pitchFamily="2" charset="0"/>
              </a:rPr>
              <a:t>Improve our strategy to minimize the economic and commercial effects of Covid-19 on Airbnb, New York City.</a:t>
            </a:r>
          </a:p>
          <a:p>
            <a:pPr marL="285750" indent="-285750">
              <a:spcBef>
                <a:spcPts val="1200"/>
              </a:spcBef>
              <a:buFont typeface="Wingdings" panose="05000000000000000000" pitchFamily="2" charset="2"/>
              <a:buChar char="v"/>
            </a:pPr>
            <a:r>
              <a:rPr lang="en-US" sz="1600" b="0" i="0" dirty="0">
                <a:solidFill>
                  <a:srgbClr val="333333"/>
                </a:solidFill>
                <a:effectLst/>
                <a:latin typeface="Cambria Math" panose="02040503050406030204" pitchFamily="18" charset="0"/>
                <a:ea typeface="Cambria Math" panose="02040503050406030204" pitchFamily="18" charset="0"/>
              </a:rPr>
              <a:t>When the pandemic hit, we knew we couldn’t pursue everything that we used to. We chose to focus on what is most unique about Airbnb—our core business of hosting. We got back to our roots and understand what is truly special about Airbnb—the everyday people who host their homes and offer experiences.</a:t>
            </a:r>
            <a:endParaRPr lang="en-IN" sz="1600" dirty="0">
              <a:solidFill>
                <a:schemeClr val="tx1"/>
              </a:solidFill>
              <a:latin typeface="Cambria Math" panose="02040503050406030204" pitchFamily="18" charset="0"/>
              <a:ea typeface="Cambria Math" panose="02040503050406030204" pitchFamily="18" charset="0"/>
            </a:endParaRPr>
          </a:p>
          <a:p>
            <a:pPr marL="285750" indent="-285750">
              <a:spcBef>
                <a:spcPts val="1200"/>
              </a:spcBef>
              <a:buFont typeface="Wingdings" panose="05000000000000000000" pitchFamily="2" charset="2"/>
              <a:buChar char="v"/>
            </a:pPr>
            <a:r>
              <a:rPr lang="en-US" sz="1600" dirty="0">
                <a:solidFill>
                  <a:schemeClr val="tx1"/>
                </a:solidFill>
                <a:latin typeface="Cambria Math" panose="02040503050406030204" pitchFamily="18" charset="0"/>
                <a:ea typeface="Cambria Math" panose="02040503050406030204" pitchFamily="18" charset="0"/>
              </a:rPr>
              <a:t>Provide early recommendations for adjustments in the existing properties to make it more customer-oriented</a:t>
            </a:r>
            <a:endParaRPr lang="en-US" dirty="0"/>
          </a:p>
        </p:txBody>
      </p:sp>
      <p:sp>
        <p:nvSpPr>
          <p:cNvPr id="4" name="Footer Placeholder 3">
            <a:extLst>
              <a:ext uri="{FF2B5EF4-FFF2-40B4-BE49-F238E27FC236}">
                <a16:creationId xmlns:a16="http://schemas.microsoft.com/office/drawing/2014/main" id="{0A01EC1F-42C9-66C4-9D49-F6AF79D5BE91}"/>
              </a:ext>
            </a:extLst>
          </p:cNvPr>
          <p:cNvSpPr>
            <a:spLocks noGrp="1"/>
          </p:cNvSpPr>
          <p:nvPr>
            <p:ph type="ftr" sz="quarter" idx="52"/>
          </p:nvPr>
        </p:nvSpPr>
        <p:spPr>
          <a:xfrm>
            <a:off x="484632" y="6217920"/>
            <a:ext cx="5218304" cy="365125"/>
          </a:xfrm>
        </p:spPr>
        <p:txBody>
          <a:bodyPr/>
          <a:lstStyle/>
          <a:p>
            <a:pPr algn="ctr"/>
            <a:r>
              <a:rPr lang="en-US" sz="14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a:t>
            </a:r>
            <a:r>
              <a:rPr lang="en-US" sz="14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Muna</a:t>
            </a:r>
            <a:r>
              <a:rPr lang="en-US" sz="14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4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Sahu</a:t>
            </a:r>
            <a:r>
              <a:rPr lang="en-US" sz="14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4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4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3" name="Picture Placeholder 2">
            <a:extLst>
              <a:ext uri="{FF2B5EF4-FFF2-40B4-BE49-F238E27FC236}">
                <a16:creationId xmlns:a16="http://schemas.microsoft.com/office/drawing/2014/main" id="{44CBDC9B-419C-839A-2272-D29A3E49E2DC}"/>
              </a:ext>
            </a:extLst>
          </p:cNvPr>
          <p:cNvPicPr>
            <a:picLocks noGrp="1" noChangeAspect="1"/>
          </p:cNvPicPr>
          <p:nvPr>
            <p:ph type="pic" sz="quarter" idx="51"/>
          </p:nvPr>
        </p:nvPicPr>
        <p:blipFill>
          <a:blip r:embed="rId2"/>
          <a:srcRect l="18038" r="18038"/>
          <a:stretch>
            <a:fillRect/>
          </a:stretch>
        </p:blipFill>
        <p:spPr>
          <a:xfrm>
            <a:off x="7373967" y="1091373"/>
            <a:ext cx="4594994" cy="4675253"/>
          </a:xfrm>
          <a:solidFill>
            <a:schemeClr val="accent3"/>
          </a:solidFill>
        </p:spPr>
      </p:pic>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placeholder 19" descr="Layout of website design sketches on white paper">
            <a:extLst>
              <a:ext uri="{FF2B5EF4-FFF2-40B4-BE49-F238E27FC236}">
                <a16:creationId xmlns:a16="http://schemas.microsoft.com/office/drawing/2014/main" id="{6D25AB81-B10A-BD11-E8FE-ECF8CB1B12F0}"/>
              </a:ext>
            </a:extLst>
          </p:cNvPr>
          <p:cNvPicPr>
            <a:picLocks noGrp="1" noChangeAspect="1"/>
          </p:cNvPicPr>
          <p:nvPr>
            <p:ph type="pic" sz="quarter" idx="47"/>
          </p:nvPr>
        </p:nvPicPr>
        <p:blipFill>
          <a:blip r:embed="rId2">
            <a:extLst>
              <a:ext uri="{28A0092B-C50C-407E-A947-70E740481C1C}">
                <a14:useLocalDpi xmlns:a14="http://schemas.microsoft.com/office/drawing/2010/main"/>
              </a:ext>
            </a:extLst>
          </a:blip>
          <a:srcRect/>
          <a:stretch/>
        </p:blipFill>
        <p:spPr>
          <a:xfrm>
            <a:off x="593138" y="190500"/>
            <a:ext cx="5045662" cy="5920498"/>
          </a:xfrm>
          <a:blipFill>
            <a:blip r:embed="rId3"/>
            <a:stretch>
              <a:fillRect/>
            </a:stretch>
          </a:blipFill>
        </p:spPr>
      </p:pic>
      <p:sp>
        <p:nvSpPr>
          <p:cNvPr id="4" name="Text Placeholder 3">
            <a:extLst>
              <a:ext uri="{FF2B5EF4-FFF2-40B4-BE49-F238E27FC236}">
                <a16:creationId xmlns:a16="http://schemas.microsoft.com/office/drawing/2014/main" id="{F3AF0560-A109-92C2-0755-E09F5997EF18}"/>
              </a:ext>
            </a:extLst>
          </p:cNvPr>
          <p:cNvSpPr>
            <a:spLocks noGrp="1"/>
          </p:cNvSpPr>
          <p:nvPr>
            <p:ph type="body" sz="quarter" idx="28"/>
          </p:nvPr>
        </p:nvSpPr>
        <p:spPr>
          <a:xfrm>
            <a:off x="1685925" y="2599643"/>
            <a:ext cx="2828924" cy="1734231"/>
          </a:xfrm>
        </p:spPr>
        <p:txBody>
          <a:bodyPr/>
          <a:lstStyle/>
          <a:p>
            <a:endParaRPr lang="en-IN" dirty="0"/>
          </a:p>
          <a:p>
            <a:r>
              <a:rPr lang="en-IN"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Background</a:t>
            </a:r>
          </a:p>
        </p:txBody>
      </p:sp>
      <p:sp>
        <p:nvSpPr>
          <p:cNvPr id="10" name="TextBox 9">
            <a:extLst>
              <a:ext uri="{FF2B5EF4-FFF2-40B4-BE49-F238E27FC236}">
                <a16:creationId xmlns:a16="http://schemas.microsoft.com/office/drawing/2014/main" id="{7D261691-336E-98AA-FF3A-31D0DF9B05B1}"/>
              </a:ext>
            </a:extLst>
          </p:cNvPr>
          <p:cNvSpPr txBox="1"/>
          <p:nvPr/>
        </p:nvSpPr>
        <p:spPr>
          <a:xfrm>
            <a:off x="5638800" y="2971800"/>
            <a:ext cx="6248400" cy="91440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12" name="TextBox 11">
            <a:extLst>
              <a:ext uri="{FF2B5EF4-FFF2-40B4-BE49-F238E27FC236}">
                <a16:creationId xmlns:a16="http://schemas.microsoft.com/office/drawing/2014/main" id="{49C37833-72C9-BEE0-484B-35F68D778B31}"/>
              </a:ext>
            </a:extLst>
          </p:cNvPr>
          <p:cNvSpPr txBox="1"/>
          <p:nvPr/>
        </p:nvSpPr>
        <p:spPr>
          <a:xfrm>
            <a:off x="5762625" y="1627255"/>
            <a:ext cx="6124575" cy="3046988"/>
          </a:xfrm>
          <a:prstGeom prst="rect">
            <a:avLst/>
          </a:prstGeom>
        </p:spPr>
        <p:txBody>
          <a:bodyPr wrap="square" rtlCol="0">
            <a:spAutoFit/>
          </a:bodyPr>
          <a:lstStyle/>
          <a:p>
            <a:pPr marL="285750" indent="-285750">
              <a:lnSpc>
                <a:spcPct val="100000"/>
              </a:lnSpc>
              <a:spcBef>
                <a:spcPts val="1800"/>
              </a:spcBef>
              <a:buFont typeface="Wingdings" panose="05000000000000000000" pitchFamily="2" charset="2"/>
              <a:buChar char="v"/>
            </a:pPr>
            <a:r>
              <a:rPr lang="en-US" dirty="0">
                <a:latin typeface="Cambria Math" panose="02040503050406030204" pitchFamily="18" charset="0"/>
                <a:ea typeface="Cambria Math" panose="02040503050406030204" pitchFamily="18" charset="0"/>
              </a:rPr>
              <a:t>In the last few months, Airbnb has seen a major decline in revenue due to lockdown imposed during COVID-19 pandemic. It affect the Airbnb Business due to which travel limitations is imposed and because of this Airbnb’s income decreased significantly.</a:t>
            </a:r>
          </a:p>
          <a:p>
            <a:pPr marL="285750" indent="-285750">
              <a:lnSpc>
                <a:spcPct val="100000"/>
              </a:lnSpc>
              <a:spcBef>
                <a:spcPts val="1800"/>
              </a:spcBef>
              <a:buFont typeface="Wingdings" panose="05000000000000000000" pitchFamily="2" charset="2"/>
              <a:buChar char="v"/>
            </a:pPr>
            <a:r>
              <a:rPr lang="en-US" dirty="0">
                <a:latin typeface="Cambria Math" panose="02040503050406030204" pitchFamily="18" charset="0"/>
                <a:ea typeface="Cambria Math" panose="02040503050406030204" pitchFamily="18" charset="0"/>
              </a:rPr>
              <a:t>Now that the restrictions are lifted, business should be well prepared to recover the losses incurred.</a:t>
            </a:r>
            <a:endParaRPr lang="en-US" dirty="0">
              <a:latin typeface="Cambria Math" panose="02040503050406030204" pitchFamily="18" charset="0"/>
              <a:ea typeface="Cambria Math" panose="02040503050406030204" pitchFamily="18" charset="0"/>
              <a:cs typeface="Posterama" panose="020B0504020200020000" pitchFamily="34" charset="0"/>
            </a:endParaRPr>
          </a:p>
          <a:p>
            <a:pPr marL="285750" indent="-285750">
              <a:spcBef>
                <a:spcPts val="1800"/>
              </a:spcBef>
              <a:buFont typeface="Wingdings" panose="05000000000000000000" pitchFamily="2" charset="2"/>
              <a:buChar char="v"/>
            </a:pPr>
            <a:r>
              <a:rPr lang="en-GB" dirty="0">
                <a:latin typeface="Cambria Math" panose="02040503050406030204" pitchFamily="18" charset="0"/>
                <a:ea typeface="Cambria Math" panose="02040503050406030204" pitchFamily="18" charset="0"/>
                <a:cs typeface="Poppins" panose="00000500000000000000" pitchFamily="2" charset="0"/>
              </a:rPr>
              <a:t>So, analysis has been done on a dataset consisting of various Airbnb listings in New York.</a:t>
            </a:r>
            <a:endParaRPr lang="en-IN" dirty="0">
              <a:latin typeface="Posterama" panose="020B0504020200020000" pitchFamily="34" charset="0"/>
              <a:ea typeface="微软雅黑"/>
              <a:cs typeface="Posterama" panose="020B0504020200020000" pitchFamily="34" charset="0"/>
            </a:endParaRPr>
          </a:p>
        </p:txBody>
      </p:sp>
      <p:sp>
        <p:nvSpPr>
          <p:cNvPr id="3" name="TextBox 2">
            <a:extLst>
              <a:ext uri="{FF2B5EF4-FFF2-40B4-BE49-F238E27FC236}">
                <a16:creationId xmlns:a16="http://schemas.microsoft.com/office/drawing/2014/main" id="{E7756A5D-897C-CAC1-F335-D7F0F18CE50D}"/>
              </a:ext>
            </a:extLst>
          </p:cNvPr>
          <p:cNvSpPr txBox="1"/>
          <p:nvPr/>
        </p:nvSpPr>
        <p:spPr>
          <a:xfrm>
            <a:off x="267938" y="6297873"/>
            <a:ext cx="5370862" cy="307777"/>
          </a:xfrm>
          <a:prstGeom prst="rect">
            <a:avLst/>
          </a:prstGeom>
        </p:spPr>
        <p:txBody>
          <a:bodyPr wrap="square" rtlCol="0">
            <a:spAutoFit/>
          </a:bodyPr>
          <a:lstStyle/>
          <a:p>
            <a:r>
              <a:rPr lang="en-US" sz="14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Muna Sahu, </a:t>
            </a:r>
            <a:r>
              <a:rPr lang="en-US" sz="14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4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endParaRPr lang="en-IN" sz="1200" dirty="0">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247807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6257926" y="1097967"/>
            <a:ext cx="4739132" cy="528319"/>
          </a:xfrm>
        </p:spPr>
        <p:txBody>
          <a:bodyPr/>
          <a:lstStyle/>
          <a:p>
            <a:r>
              <a:rPr lang="en-US"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Hosts With Most Listings</a:t>
            </a:r>
          </a:p>
        </p:txBody>
      </p:sp>
      <p:sp>
        <p:nvSpPr>
          <p:cNvPr id="4" name="Footer Placeholder 3">
            <a:extLst>
              <a:ext uri="{FF2B5EF4-FFF2-40B4-BE49-F238E27FC236}">
                <a16:creationId xmlns:a16="http://schemas.microsoft.com/office/drawing/2014/main" id="{8FD23934-4A07-2183-483D-999C4EEC4F76}"/>
              </a:ext>
            </a:extLst>
          </p:cNvPr>
          <p:cNvSpPr>
            <a:spLocks noGrp="1"/>
          </p:cNvSpPr>
          <p:nvPr>
            <p:ph type="ftr" sz="quarter" idx="28"/>
          </p:nvPr>
        </p:nvSpPr>
        <p:spPr>
          <a:xfrm>
            <a:off x="751839" y="6400482"/>
            <a:ext cx="4534536" cy="365125"/>
          </a:xfrm>
        </p:spPr>
        <p:txBody>
          <a:bodyPr/>
          <a:lstStyle/>
          <a:p>
            <a:pPr algn="ct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Muna</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Sahu</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
        <p:nvSpPr>
          <p:cNvPr id="5" name="Slide Number Placeholder 4">
            <a:extLst>
              <a:ext uri="{FF2B5EF4-FFF2-40B4-BE49-F238E27FC236}">
                <a16:creationId xmlns:a16="http://schemas.microsoft.com/office/drawing/2014/main" id="{EFE20B9D-3E1B-ACAC-E328-901AE7E6D939}"/>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pic>
        <p:nvPicPr>
          <p:cNvPr id="4098" name="Picture 2">
            <a:extLst>
              <a:ext uri="{FF2B5EF4-FFF2-40B4-BE49-F238E27FC236}">
                <a16:creationId xmlns:a16="http://schemas.microsoft.com/office/drawing/2014/main" id="{867436E8-1C26-22A1-1136-1C5F481FE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640" y="895350"/>
            <a:ext cx="5572761" cy="50673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7924E6-3BE3-D663-DD4D-5FDC3C4D61EB}"/>
              </a:ext>
            </a:extLst>
          </p:cNvPr>
          <p:cNvSpPr txBox="1"/>
          <p:nvPr/>
        </p:nvSpPr>
        <p:spPr>
          <a:xfrm>
            <a:off x="6096000" y="1925858"/>
            <a:ext cx="5817360" cy="1787084"/>
          </a:xfrm>
          <a:prstGeom prst="rect">
            <a:avLst/>
          </a:prstGeom>
        </p:spPr>
        <p:txBody>
          <a:bodyPr wrap="square" lIns="0" tIns="0" rIns="0" bIns="0" rtlCol="0">
            <a:noAutofit/>
          </a:bodyPr>
          <a:lstStyle/>
          <a:p>
            <a:pPr marL="285750" indent="-285750">
              <a:buFont typeface="Wingdings" panose="05000000000000000000" pitchFamily="2" charset="2"/>
              <a:buChar char="v"/>
            </a:pPr>
            <a:r>
              <a:rPr lang="en-IN" dirty="0">
                <a:solidFill>
                  <a:schemeClr val="tx1">
                    <a:lumMod val="85000"/>
                    <a:lumOff val="15000"/>
                  </a:schemeClr>
                </a:solidFill>
                <a:latin typeface="Cambria Math" panose="02040503050406030204" pitchFamily="18" charset="0"/>
                <a:ea typeface="Cambria Math" panose="02040503050406030204" pitchFamily="18" charset="0"/>
                <a:cs typeface="Posterama" panose="020B0504020200020000" pitchFamily="34" charset="0"/>
              </a:rPr>
              <a:t>From here we can observe that there are 300+ listings with 219517861 ID which has a maximum host listings.</a:t>
            </a:r>
          </a:p>
          <a:p>
            <a:pPr marL="285750" indent="-285750">
              <a:buFont typeface="Wingdings" panose="05000000000000000000" pitchFamily="2" charset="2"/>
              <a:buChar char="v"/>
            </a:pPr>
            <a:r>
              <a:rPr lang="en-IN" dirty="0">
                <a:solidFill>
                  <a:schemeClr val="tx1">
                    <a:lumMod val="85000"/>
                    <a:lumOff val="15000"/>
                  </a:schemeClr>
                </a:solidFill>
                <a:latin typeface="Cambria Math" panose="02040503050406030204" pitchFamily="18" charset="0"/>
                <a:ea typeface="Cambria Math" panose="02040503050406030204" pitchFamily="18" charset="0"/>
                <a:cs typeface="Posterama" panose="020B0504020200020000" pitchFamily="34" charset="0"/>
              </a:rPr>
              <a:t>Whereas host with 7503643 ID has a minimum with 50 listing.</a:t>
            </a:r>
          </a:p>
          <a:p>
            <a:pPr marL="285750" indent="-285750">
              <a:buFont typeface="Wingdings" panose="05000000000000000000" pitchFamily="2" charset="2"/>
              <a:buChar char="v"/>
            </a:pPr>
            <a:r>
              <a:rPr lang="en-IN" dirty="0">
                <a:solidFill>
                  <a:schemeClr val="tx1">
                    <a:lumMod val="85000"/>
                    <a:lumOff val="15000"/>
                  </a:schemeClr>
                </a:solidFill>
                <a:latin typeface="Cambria Math" panose="02040503050406030204" pitchFamily="18" charset="0"/>
                <a:ea typeface="Cambria Math" panose="02040503050406030204" pitchFamily="18" charset="0"/>
                <a:cs typeface="Posterama" panose="020B0504020200020000" pitchFamily="34" charset="0"/>
              </a:rPr>
              <a:t>Whereas host with 107434423 ID has average with 200+ listing.</a:t>
            </a:r>
          </a:p>
        </p:txBody>
      </p:sp>
    </p:spTree>
    <p:extLst>
      <p:ext uri="{BB962C8B-B14F-4D97-AF65-F5344CB8AC3E}">
        <p14:creationId xmlns:p14="http://schemas.microsoft.com/office/powerpoint/2010/main" val="1352967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3DA13-5A70-4E46-D977-DADC36801A6A}"/>
              </a:ext>
            </a:extLst>
          </p:cNvPr>
          <p:cNvSpPr>
            <a:spLocks noGrp="1"/>
          </p:cNvSpPr>
          <p:nvPr>
            <p:ph type="title"/>
          </p:nvPr>
        </p:nvSpPr>
        <p:spPr>
          <a:xfrm>
            <a:off x="2009579" y="30835"/>
            <a:ext cx="8866784" cy="850800"/>
          </a:xfrm>
        </p:spPr>
        <p:txBody>
          <a:bodyPr/>
          <a:lstStyle/>
          <a:p>
            <a:r>
              <a:rPr lang="en-US" sz="3200" b="1" i="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Host Listings in Different Neighborhood Groups</a:t>
            </a:r>
            <a:endParaRPr lang="en-IN"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p:sp>
        <p:nvSpPr>
          <p:cNvPr id="5" name="Slide Number Placeholder 4">
            <a:extLst>
              <a:ext uri="{FF2B5EF4-FFF2-40B4-BE49-F238E27FC236}">
                <a16:creationId xmlns:a16="http://schemas.microsoft.com/office/drawing/2014/main" id="{E30EA6B2-8B4B-8011-41AF-1819B2E67103}"/>
              </a:ext>
            </a:extLst>
          </p:cNvPr>
          <p:cNvSpPr>
            <a:spLocks noGrp="1"/>
          </p:cNvSpPr>
          <p:nvPr>
            <p:ph type="sldNum" sz="quarter" idx="29"/>
          </p:nvPr>
        </p:nvSpPr>
        <p:spPr/>
        <p:txBody>
          <a:bodyPr/>
          <a:lstStyle/>
          <a:p>
            <a:fld id="{47FEACEE-25B4-4A2D-B147-27296E36371D}" type="slidenum">
              <a:rPr lang="en-US" altLang="zh-CN" smtClean="0"/>
              <a:pPr/>
              <a:t>6</a:t>
            </a:fld>
            <a:endParaRPr lang="en-US" altLang="zh-CN" dirty="0"/>
          </a:p>
        </p:txBody>
      </p:sp>
      <p:sp>
        <p:nvSpPr>
          <p:cNvPr id="8" name="TextBox 7">
            <a:extLst>
              <a:ext uri="{FF2B5EF4-FFF2-40B4-BE49-F238E27FC236}">
                <a16:creationId xmlns:a16="http://schemas.microsoft.com/office/drawing/2014/main" id="{1559AD38-813F-8971-EE1A-AF160453995B}"/>
              </a:ext>
            </a:extLst>
          </p:cNvPr>
          <p:cNvSpPr txBox="1"/>
          <p:nvPr/>
        </p:nvSpPr>
        <p:spPr>
          <a:xfrm>
            <a:off x="7884160" y="1535748"/>
            <a:ext cx="3564000" cy="2555960"/>
          </a:xfrm>
          <a:prstGeom prst="rect">
            <a:avLst/>
          </a:prstGeom>
        </p:spPr>
        <p:txBody>
          <a:bodyPr wrap="square" rtlCol="0">
            <a:spAutoFit/>
          </a:bodyPr>
          <a:lstStyle/>
          <a:p>
            <a:pPr marL="0" indent="0" algn="ctr">
              <a:lnSpc>
                <a:spcPct val="100000"/>
              </a:lnSpc>
              <a:spcBef>
                <a:spcPts val="0"/>
              </a:spcBef>
              <a:buFontTx/>
              <a:buNone/>
            </a:pPr>
            <a:endParaRPr lang="en-IN" sz="1800" dirty="0">
              <a:solidFill>
                <a:prstClr val="white"/>
              </a:solidFill>
              <a:latin typeface="Posterama" panose="020B0504020200020000" pitchFamily="34" charset="0"/>
              <a:ea typeface="微软雅黑"/>
              <a:cs typeface="Posterama" panose="020B0504020200020000" pitchFamily="34" charset="0"/>
            </a:endParaRPr>
          </a:p>
        </p:txBody>
      </p:sp>
      <p:sp>
        <p:nvSpPr>
          <p:cNvPr id="9" name="TextBox 8">
            <a:extLst>
              <a:ext uri="{FF2B5EF4-FFF2-40B4-BE49-F238E27FC236}">
                <a16:creationId xmlns:a16="http://schemas.microsoft.com/office/drawing/2014/main" id="{BD1C9732-425A-815B-7551-CCD3C8CD1CF4}"/>
              </a:ext>
            </a:extLst>
          </p:cNvPr>
          <p:cNvSpPr txBox="1"/>
          <p:nvPr/>
        </p:nvSpPr>
        <p:spPr>
          <a:xfrm>
            <a:off x="6457360" y="1140117"/>
            <a:ext cx="5170441" cy="2585323"/>
          </a:xfrm>
          <a:prstGeom prst="rect">
            <a:avLst/>
          </a:prstGeom>
        </p:spPr>
        <p:txBody>
          <a:bodyPr wrap="square" rtlCol="0">
            <a:spAutoFit/>
          </a:bodyPr>
          <a:lstStyle/>
          <a:p>
            <a:pPr marL="285750" indent="-285750">
              <a:lnSpc>
                <a:spcPct val="100000"/>
              </a:lnSpc>
              <a:spcBef>
                <a:spcPts val="0"/>
              </a:spcBef>
              <a:buFont typeface="Wingdings" panose="05000000000000000000" pitchFamily="2" charset="2"/>
              <a:buChar char="v"/>
            </a:pPr>
            <a:endParaRPr lang="en-US" sz="1800" dirty="0">
              <a:latin typeface="Cambria Math" panose="02040503050406030204" pitchFamily="18" charset="0"/>
              <a:ea typeface="Cambria Math" panose="02040503050406030204" pitchFamily="18" charset="0"/>
              <a:cs typeface="Posterama" panose="020B0504020200020000" pitchFamily="34" charset="0"/>
            </a:endParaRPr>
          </a:p>
          <a:p>
            <a:pPr marL="285750" indent="-285750">
              <a:lnSpc>
                <a:spcPct val="100000"/>
              </a:lnSpc>
              <a:spcBef>
                <a:spcPts val="0"/>
              </a:spcBef>
              <a:buFont typeface="Wingdings" panose="05000000000000000000" pitchFamily="2" charset="2"/>
              <a:buChar char="v"/>
            </a:pPr>
            <a:r>
              <a:rPr lang="en-US" sz="1800" dirty="0">
                <a:latin typeface="Cambria Math" panose="02040503050406030204" pitchFamily="18" charset="0"/>
                <a:ea typeface="Cambria Math" panose="02040503050406030204" pitchFamily="18" charset="0"/>
                <a:cs typeface="Posterama" panose="020B0504020200020000" pitchFamily="34" charset="0"/>
              </a:rPr>
              <a:t>Created a bubble chart between Host listings </a:t>
            </a:r>
            <a:r>
              <a:rPr lang="en-US" sz="1800" dirty="0" err="1">
                <a:latin typeface="Cambria Math" panose="02040503050406030204" pitchFamily="18" charset="0"/>
                <a:ea typeface="Cambria Math" panose="02040503050406030204" pitchFamily="18" charset="0"/>
                <a:cs typeface="Posterama" panose="020B0504020200020000" pitchFamily="34" charset="0"/>
              </a:rPr>
              <a:t>neighbourhood</a:t>
            </a:r>
            <a:r>
              <a:rPr lang="en-US" sz="1800" dirty="0">
                <a:latin typeface="Cambria Math" panose="02040503050406030204" pitchFamily="18" charset="0"/>
                <a:ea typeface="Cambria Math" panose="02040503050406030204" pitchFamily="18" charset="0"/>
                <a:cs typeface="Posterama" panose="020B0504020200020000" pitchFamily="34" charset="0"/>
              </a:rPr>
              <a:t> group just to see which </a:t>
            </a:r>
            <a:r>
              <a:rPr lang="en-US" sz="1800" dirty="0" err="1">
                <a:latin typeface="Cambria Math" panose="02040503050406030204" pitchFamily="18" charset="0"/>
                <a:ea typeface="Cambria Math" panose="02040503050406030204" pitchFamily="18" charset="0"/>
                <a:cs typeface="Posterama" panose="020B0504020200020000" pitchFamily="34" charset="0"/>
              </a:rPr>
              <a:t>neighbourhood</a:t>
            </a:r>
            <a:r>
              <a:rPr lang="en-US" sz="1800" dirty="0">
                <a:latin typeface="Cambria Math" panose="02040503050406030204" pitchFamily="18" charset="0"/>
                <a:ea typeface="Cambria Math" panose="02040503050406030204" pitchFamily="18" charset="0"/>
                <a:cs typeface="Posterama" panose="020B0504020200020000" pitchFamily="34" charset="0"/>
              </a:rPr>
              <a:t> group has the most host listings.</a:t>
            </a:r>
          </a:p>
          <a:p>
            <a:pPr marL="285750" indent="-285750">
              <a:lnSpc>
                <a:spcPct val="100000"/>
              </a:lnSpc>
              <a:spcBef>
                <a:spcPts val="0"/>
              </a:spcBef>
              <a:buFont typeface="Wingdings" panose="05000000000000000000" pitchFamily="2" charset="2"/>
              <a:buChar char="v"/>
            </a:pPr>
            <a:endParaRPr lang="en-US" sz="1800" dirty="0">
              <a:latin typeface="Cambria Math" panose="02040503050406030204" pitchFamily="18" charset="0"/>
              <a:ea typeface="Cambria Math" panose="02040503050406030204" pitchFamily="18" charset="0"/>
              <a:cs typeface="Posterama" panose="020B0504020200020000" pitchFamily="34" charset="0"/>
            </a:endParaRPr>
          </a:p>
          <a:p>
            <a:pPr marL="285750" indent="-285750">
              <a:lnSpc>
                <a:spcPct val="100000"/>
              </a:lnSpc>
              <a:spcBef>
                <a:spcPts val="0"/>
              </a:spcBef>
              <a:buFont typeface="Wingdings" panose="05000000000000000000" pitchFamily="2" charset="2"/>
              <a:buChar char="v"/>
            </a:pPr>
            <a:r>
              <a:rPr lang="en-US" sz="1800" dirty="0">
                <a:latin typeface="Cambria Math" panose="02040503050406030204" pitchFamily="18" charset="0"/>
                <a:ea typeface="Cambria Math" panose="02040503050406030204" pitchFamily="18" charset="0"/>
                <a:cs typeface="Posterama" panose="020B0504020200020000" pitchFamily="34" charset="0"/>
              </a:rPr>
              <a:t> Taken count and distinct count of host listings and count. Manhattan has the highest count of host listings around 21661 and Staten Island has the least count of host listings.</a:t>
            </a:r>
            <a:endParaRPr lang="en-IN" sz="1800" dirty="0">
              <a:latin typeface="Cambria Math" panose="02040503050406030204" pitchFamily="18" charset="0"/>
              <a:ea typeface="Cambria Math" panose="02040503050406030204" pitchFamily="18" charset="0"/>
              <a:cs typeface="Posterama" panose="020B0504020200020000" pitchFamily="34" charset="0"/>
            </a:endParaRPr>
          </a:p>
        </p:txBody>
      </p:sp>
      <p:grpSp>
        <p:nvGrpSpPr>
          <p:cNvPr id="6" name="Group 5">
            <a:extLst>
              <a:ext uri="{FF2B5EF4-FFF2-40B4-BE49-F238E27FC236}">
                <a16:creationId xmlns:a16="http://schemas.microsoft.com/office/drawing/2014/main" id="{39B9BFA8-54CC-3620-E558-1707B41FC22F}"/>
              </a:ext>
            </a:extLst>
          </p:cNvPr>
          <p:cNvGrpSpPr/>
          <p:nvPr/>
        </p:nvGrpSpPr>
        <p:grpSpPr>
          <a:xfrm>
            <a:off x="253059" y="1387858"/>
            <a:ext cx="6204301" cy="4758417"/>
            <a:chOff x="484633" y="1535748"/>
            <a:chExt cx="4838550" cy="3150552"/>
          </a:xfrm>
        </p:grpSpPr>
        <p:pic>
          <p:nvPicPr>
            <p:cNvPr id="7" name="Picture 6">
              <a:extLst>
                <a:ext uri="{FF2B5EF4-FFF2-40B4-BE49-F238E27FC236}">
                  <a16:creationId xmlns:a16="http://schemas.microsoft.com/office/drawing/2014/main" id="{60CD1F80-6EB3-81F3-DDCD-E7A83E22945E}"/>
                </a:ext>
              </a:extLst>
            </p:cNvPr>
            <p:cNvPicPr>
              <a:picLocks noChangeAspect="1"/>
            </p:cNvPicPr>
            <p:nvPr/>
          </p:nvPicPr>
          <p:blipFill rotWithShape="1">
            <a:blip r:embed="rId2"/>
            <a:srcRect r="26355"/>
            <a:stretch/>
          </p:blipFill>
          <p:spPr>
            <a:xfrm>
              <a:off x="484633" y="1535748"/>
              <a:ext cx="4838550" cy="3150552"/>
            </a:xfrm>
            <a:prstGeom prst="rect">
              <a:avLst/>
            </a:prstGeom>
          </p:spPr>
        </p:pic>
        <p:pic>
          <p:nvPicPr>
            <p:cNvPr id="3" name="Picture 2">
              <a:extLst>
                <a:ext uri="{FF2B5EF4-FFF2-40B4-BE49-F238E27FC236}">
                  <a16:creationId xmlns:a16="http://schemas.microsoft.com/office/drawing/2014/main" id="{6869C928-A9F6-8F43-AE17-B9378FBD2205}"/>
                </a:ext>
              </a:extLst>
            </p:cNvPr>
            <p:cNvPicPr>
              <a:picLocks noChangeAspect="1"/>
            </p:cNvPicPr>
            <p:nvPr/>
          </p:nvPicPr>
          <p:blipFill rotWithShape="1">
            <a:blip r:embed="rId2"/>
            <a:srcRect l="85337" b="74774"/>
            <a:stretch/>
          </p:blipFill>
          <p:spPr>
            <a:xfrm>
              <a:off x="4445794" y="3800759"/>
              <a:ext cx="877389" cy="885541"/>
            </a:xfrm>
            <a:prstGeom prst="rect">
              <a:avLst/>
            </a:prstGeom>
          </p:spPr>
        </p:pic>
      </p:grpSp>
      <p:sp>
        <p:nvSpPr>
          <p:cNvPr id="10" name="Footer Placeholder 3">
            <a:extLst>
              <a:ext uri="{FF2B5EF4-FFF2-40B4-BE49-F238E27FC236}">
                <a16:creationId xmlns:a16="http://schemas.microsoft.com/office/drawing/2014/main" id="{F4423190-811B-94A4-3A37-CBD03537C98A}"/>
              </a:ext>
            </a:extLst>
          </p:cNvPr>
          <p:cNvSpPr>
            <a:spLocks noGrp="1"/>
          </p:cNvSpPr>
          <p:nvPr>
            <p:ph type="ftr" sz="quarter" idx="28"/>
          </p:nvPr>
        </p:nvSpPr>
        <p:spPr>
          <a:xfrm>
            <a:off x="129670" y="6400482"/>
            <a:ext cx="4534536" cy="365125"/>
          </a:xfrm>
        </p:spPr>
        <p:txBody>
          <a:bodyPr/>
          <a:lstStyle/>
          <a:p>
            <a:pPr algn="ct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Muna</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Sahu</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Tree>
    <p:extLst>
      <p:ext uri="{BB962C8B-B14F-4D97-AF65-F5344CB8AC3E}">
        <p14:creationId xmlns:p14="http://schemas.microsoft.com/office/powerpoint/2010/main" val="2374312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6CE83-6901-ACE0-621A-A3593749A64B}"/>
              </a:ext>
            </a:extLst>
          </p:cNvPr>
          <p:cNvSpPr>
            <a:spLocks noGrp="1"/>
          </p:cNvSpPr>
          <p:nvPr>
            <p:ph type="title"/>
          </p:nvPr>
        </p:nvSpPr>
        <p:spPr>
          <a:xfrm>
            <a:off x="3657599" y="152400"/>
            <a:ext cx="7445829" cy="833120"/>
          </a:xfrm>
        </p:spPr>
        <p:txBody>
          <a:bodyPr/>
          <a:lstStyle/>
          <a:p>
            <a:r>
              <a:rPr lang="en-IN"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Average Price of Neighbourhood</a:t>
            </a:r>
          </a:p>
        </p:txBody>
      </p:sp>
      <p:sp>
        <p:nvSpPr>
          <p:cNvPr id="5" name="Slide Number Placeholder 4">
            <a:extLst>
              <a:ext uri="{FF2B5EF4-FFF2-40B4-BE49-F238E27FC236}">
                <a16:creationId xmlns:a16="http://schemas.microsoft.com/office/drawing/2014/main" id="{DFCA4C0A-84DE-23DC-298E-140973D0226C}"/>
              </a:ext>
            </a:extLst>
          </p:cNvPr>
          <p:cNvSpPr>
            <a:spLocks noGrp="1"/>
          </p:cNvSpPr>
          <p:nvPr>
            <p:ph type="sldNum" sz="quarter" idx="29"/>
          </p:nvPr>
        </p:nvSpPr>
        <p:spPr/>
        <p:txBody>
          <a:bodyPr/>
          <a:lstStyle/>
          <a:p>
            <a:fld id="{47FEACEE-25B4-4A2D-B147-27296E36371D}" type="slidenum">
              <a:rPr lang="en-US" altLang="zh-CN" smtClean="0"/>
              <a:pPr/>
              <a:t>7</a:t>
            </a:fld>
            <a:endParaRPr lang="en-US" altLang="zh-CN" dirty="0"/>
          </a:p>
        </p:txBody>
      </p:sp>
      <p:sp>
        <p:nvSpPr>
          <p:cNvPr id="6" name="TextBox 5">
            <a:extLst>
              <a:ext uri="{FF2B5EF4-FFF2-40B4-BE49-F238E27FC236}">
                <a16:creationId xmlns:a16="http://schemas.microsoft.com/office/drawing/2014/main" id="{A279482C-6E03-C6DC-4455-70471CD01E7F}"/>
              </a:ext>
            </a:extLst>
          </p:cNvPr>
          <p:cNvSpPr txBox="1"/>
          <p:nvPr/>
        </p:nvSpPr>
        <p:spPr>
          <a:xfrm>
            <a:off x="7069054" y="1503680"/>
            <a:ext cx="4971997" cy="3785652"/>
          </a:xfrm>
          <a:prstGeom prst="rect">
            <a:avLst/>
          </a:prstGeom>
        </p:spPr>
        <p:txBody>
          <a:bodyPr wrap="square" rtlCol="0">
            <a:spAutoFit/>
          </a:bodyPr>
          <a:lstStyle/>
          <a:p>
            <a:pPr marL="0" indent="0">
              <a:lnSpc>
                <a:spcPct val="100000"/>
              </a:lnSpc>
              <a:spcBef>
                <a:spcPts val="0"/>
              </a:spcBef>
              <a:buFontTx/>
              <a:buNone/>
            </a:pPr>
            <a:r>
              <a:rPr lang="en-US" sz="2000" dirty="0">
                <a:latin typeface="Cambria Math" panose="02040503050406030204" pitchFamily="18" charset="0"/>
                <a:ea typeface="Cambria Math" panose="02040503050406030204" pitchFamily="18" charset="0"/>
              </a:rPr>
              <a:t>❖ Top two </a:t>
            </a:r>
            <a:r>
              <a:rPr lang="en-US" sz="2000" dirty="0" err="1">
                <a:latin typeface="Cambria Math" panose="02040503050406030204" pitchFamily="18" charset="0"/>
                <a:ea typeface="Cambria Math" panose="02040503050406030204" pitchFamily="18" charset="0"/>
              </a:rPr>
              <a:t>neighbourhood</a:t>
            </a:r>
            <a:r>
              <a:rPr lang="en-US" sz="2000" dirty="0">
                <a:latin typeface="Cambria Math" panose="02040503050406030204" pitchFamily="18" charset="0"/>
                <a:ea typeface="Cambria Math" panose="02040503050406030204" pitchFamily="18" charset="0"/>
              </a:rPr>
              <a:t> with highest average price of properties - </a:t>
            </a:r>
            <a:r>
              <a:rPr lang="en-US" sz="2000" dirty="0">
                <a:solidFill>
                  <a:srgbClr val="C00000"/>
                </a:solidFill>
                <a:latin typeface="Cambria Math" panose="02040503050406030204" pitchFamily="18" charset="0"/>
                <a:ea typeface="Cambria Math" panose="02040503050406030204" pitchFamily="18" charset="0"/>
              </a:rPr>
              <a:t>Fort Wadsworth</a:t>
            </a:r>
            <a:r>
              <a:rPr lang="en-US" sz="2000" dirty="0">
                <a:latin typeface="Cambria Math" panose="02040503050406030204" pitchFamily="18" charset="0"/>
                <a:ea typeface="Cambria Math" panose="02040503050406030204" pitchFamily="18" charset="0"/>
              </a:rPr>
              <a:t> </a:t>
            </a:r>
            <a:r>
              <a:rPr lang="en-US" sz="2000" dirty="0">
                <a:solidFill>
                  <a:srgbClr val="C00000"/>
                </a:solidFill>
                <a:latin typeface="Cambria Math" panose="02040503050406030204" pitchFamily="18" charset="0"/>
                <a:ea typeface="Cambria Math" panose="02040503050406030204" pitchFamily="18" charset="0"/>
              </a:rPr>
              <a:t>&amp; Woodrow </a:t>
            </a:r>
            <a:r>
              <a:rPr lang="en-US" sz="2000" dirty="0">
                <a:latin typeface="Cambria Math" panose="02040503050406030204" pitchFamily="18" charset="0"/>
                <a:ea typeface="Cambria Math" panose="02040503050406030204" pitchFamily="18" charset="0"/>
              </a:rPr>
              <a:t>are in </a:t>
            </a:r>
            <a:r>
              <a:rPr lang="en-US" sz="2000" b="1" dirty="0">
                <a:latin typeface="Cambria Math" panose="02040503050406030204" pitchFamily="18" charset="0"/>
                <a:ea typeface="Cambria Math" panose="02040503050406030204" pitchFamily="18" charset="0"/>
              </a:rPr>
              <a:t>Staten Island. </a:t>
            </a:r>
          </a:p>
          <a:p>
            <a:pPr marL="0" indent="0">
              <a:lnSpc>
                <a:spcPct val="100000"/>
              </a:lnSpc>
              <a:spcBef>
                <a:spcPts val="0"/>
              </a:spcBef>
              <a:buFontTx/>
              <a:buNone/>
            </a:pPr>
            <a:endParaRPr lang="en-US" sz="2000" dirty="0">
              <a:latin typeface="Cambria Math" panose="02040503050406030204" pitchFamily="18" charset="0"/>
              <a:ea typeface="Cambria Math" panose="02040503050406030204" pitchFamily="18" charset="0"/>
            </a:endParaRPr>
          </a:p>
          <a:p>
            <a:pPr marL="0" indent="0">
              <a:lnSpc>
                <a:spcPct val="100000"/>
              </a:lnSpc>
              <a:spcBef>
                <a:spcPts val="0"/>
              </a:spcBef>
              <a:buFontTx/>
              <a:buNone/>
            </a:pPr>
            <a:r>
              <a:rPr lang="en-US" sz="2000" dirty="0">
                <a:latin typeface="Cambria Math" panose="02040503050406030204" pitchFamily="18" charset="0"/>
                <a:ea typeface="Cambria Math" panose="02040503050406030204" pitchFamily="18" charset="0"/>
              </a:rPr>
              <a:t>❖ Manhattan has 12 </a:t>
            </a:r>
            <a:r>
              <a:rPr lang="en-US" sz="2000" dirty="0" err="1">
                <a:latin typeface="Cambria Math" panose="02040503050406030204" pitchFamily="18" charset="0"/>
                <a:ea typeface="Cambria Math" panose="02040503050406030204" pitchFamily="18" charset="0"/>
              </a:rPr>
              <a:t>neighbourhood</a:t>
            </a:r>
            <a:r>
              <a:rPr lang="en-US" sz="2000" dirty="0">
                <a:latin typeface="Cambria Math" panose="02040503050406030204" pitchFamily="18" charset="0"/>
                <a:ea typeface="Cambria Math" panose="02040503050406030204" pitchFamily="18" charset="0"/>
              </a:rPr>
              <a:t> in the top 20 leading with </a:t>
            </a:r>
            <a:r>
              <a:rPr lang="en-US" sz="2000" dirty="0">
                <a:solidFill>
                  <a:srgbClr val="C00000"/>
                </a:solidFill>
                <a:latin typeface="Cambria Math" panose="02040503050406030204" pitchFamily="18" charset="0"/>
                <a:ea typeface="Cambria Math" panose="02040503050406030204" pitchFamily="18" charset="0"/>
              </a:rPr>
              <a:t>Tribeca &amp; Battery Park City. </a:t>
            </a:r>
          </a:p>
          <a:p>
            <a:pPr marL="0" indent="0">
              <a:lnSpc>
                <a:spcPct val="100000"/>
              </a:lnSpc>
              <a:spcBef>
                <a:spcPts val="0"/>
              </a:spcBef>
              <a:buFontTx/>
              <a:buNone/>
            </a:pPr>
            <a:endParaRPr lang="en-US" sz="2000" dirty="0">
              <a:latin typeface="Cambria Math" panose="02040503050406030204" pitchFamily="18" charset="0"/>
              <a:ea typeface="Cambria Math" panose="02040503050406030204" pitchFamily="18" charset="0"/>
            </a:endParaRPr>
          </a:p>
          <a:p>
            <a:pPr marL="285750" indent="-285750">
              <a:lnSpc>
                <a:spcPct val="100000"/>
              </a:lnSpc>
              <a:spcBef>
                <a:spcPts val="0"/>
              </a:spcBef>
              <a:buFont typeface="Wingdings" panose="05000000000000000000" pitchFamily="2" charset="2"/>
              <a:buChar char="v"/>
            </a:pPr>
            <a:r>
              <a:rPr lang="en-US" sz="2000" dirty="0">
                <a:latin typeface="Cambria Math" panose="02040503050406030204" pitchFamily="18" charset="0"/>
                <a:ea typeface="Cambria Math" panose="02040503050406030204" pitchFamily="18" charset="0"/>
              </a:rPr>
              <a:t>Brooklyn, Queens &amp; Bronx have only</a:t>
            </a:r>
          </a:p>
          <a:p>
            <a:pPr>
              <a:lnSpc>
                <a:spcPct val="100000"/>
              </a:lnSpc>
              <a:spcBef>
                <a:spcPts val="0"/>
              </a:spcBef>
            </a:pPr>
            <a:r>
              <a:rPr lang="en-US" sz="2000" dirty="0">
                <a:latin typeface="Cambria Math" panose="02040503050406030204" pitchFamily="18" charset="0"/>
                <a:ea typeface="Cambria Math" panose="02040503050406030204" pitchFamily="18" charset="0"/>
              </a:rPr>
              <a:t>1 </a:t>
            </a:r>
            <a:r>
              <a:rPr lang="en-US" sz="2000" dirty="0" err="1">
                <a:latin typeface="Cambria Math" panose="02040503050406030204" pitchFamily="18" charset="0"/>
                <a:ea typeface="Cambria Math" panose="02040503050406030204" pitchFamily="18" charset="0"/>
              </a:rPr>
              <a:t>neighbourhood</a:t>
            </a:r>
            <a:r>
              <a:rPr lang="en-US" sz="2000" dirty="0">
                <a:latin typeface="Cambria Math" panose="02040503050406030204" pitchFamily="18" charset="0"/>
                <a:ea typeface="Cambria Math" panose="02040503050406030204" pitchFamily="18" charset="0"/>
              </a:rPr>
              <a:t> each - </a:t>
            </a:r>
            <a:r>
              <a:rPr lang="en-US" sz="2000" dirty="0">
                <a:solidFill>
                  <a:srgbClr val="C00000"/>
                </a:solidFill>
                <a:latin typeface="Cambria Math" panose="02040503050406030204" pitchFamily="18" charset="0"/>
                <a:ea typeface="Cambria Math" panose="02040503050406030204" pitchFamily="18" charset="0"/>
              </a:rPr>
              <a:t>Sea Gate, Riverdale &amp; Neponsit</a:t>
            </a:r>
            <a:r>
              <a:rPr lang="en-US" sz="2000" dirty="0">
                <a:latin typeface="Cambria Math" panose="02040503050406030204" pitchFamily="18" charset="0"/>
                <a:ea typeface="Cambria Math" panose="02040503050406030204" pitchFamily="18" charset="0"/>
              </a:rPr>
              <a:t> respectively in the Top 20 category.</a:t>
            </a:r>
            <a:endParaRPr lang="en-IN" sz="2000" dirty="0">
              <a:solidFill>
                <a:prstClr val="white"/>
              </a:solidFill>
              <a:latin typeface="Cambria Math" panose="02040503050406030204" pitchFamily="18" charset="0"/>
              <a:ea typeface="Cambria Math" panose="02040503050406030204" pitchFamily="18" charset="0"/>
              <a:cs typeface="Posterama" panose="020B0504020200020000" pitchFamily="34" charset="0"/>
            </a:endParaRPr>
          </a:p>
        </p:txBody>
      </p:sp>
      <p:pic>
        <p:nvPicPr>
          <p:cNvPr id="7" name="Picture 6">
            <a:extLst>
              <a:ext uri="{FF2B5EF4-FFF2-40B4-BE49-F238E27FC236}">
                <a16:creationId xmlns:a16="http://schemas.microsoft.com/office/drawing/2014/main" id="{946556BA-CD89-F83B-C9DF-6B9A2D4B0971}"/>
              </a:ext>
            </a:extLst>
          </p:cNvPr>
          <p:cNvPicPr>
            <a:picLocks noChangeAspect="1"/>
          </p:cNvPicPr>
          <p:nvPr/>
        </p:nvPicPr>
        <p:blipFill>
          <a:blip r:embed="rId2"/>
          <a:stretch>
            <a:fillRect/>
          </a:stretch>
        </p:blipFill>
        <p:spPr>
          <a:xfrm>
            <a:off x="0" y="1171992"/>
            <a:ext cx="6921500" cy="4911307"/>
          </a:xfrm>
          <a:prstGeom prst="rect">
            <a:avLst/>
          </a:prstGeom>
        </p:spPr>
      </p:pic>
      <p:sp>
        <p:nvSpPr>
          <p:cNvPr id="8" name="Footer Placeholder 3">
            <a:extLst>
              <a:ext uri="{FF2B5EF4-FFF2-40B4-BE49-F238E27FC236}">
                <a16:creationId xmlns:a16="http://schemas.microsoft.com/office/drawing/2014/main" id="{E702A47C-2E0A-02D1-92F8-5CB47117D10F}"/>
              </a:ext>
            </a:extLst>
          </p:cNvPr>
          <p:cNvSpPr>
            <a:spLocks noGrp="1"/>
          </p:cNvSpPr>
          <p:nvPr>
            <p:ph type="ftr" sz="quarter" idx="28"/>
          </p:nvPr>
        </p:nvSpPr>
        <p:spPr>
          <a:xfrm>
            <a:off x="129670" y="6400482"/>
            <a:ext cx="4534536" cy="365125"/>
          </a:xfrm>
        </p:spPr>
        <p:txBody>
          <a:bodyPr/>
          <a:lstStyle/>
          <a:p>
            <a:pPr algn="ct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Muna</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Sahu</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pic>
        <p:nvPicPr>
          <p:cNvPr id="10" name="Picture 9">
            <a:extLst>
              <a:ext uri="{FF2B5EF4-FFF2-40B4-BE49-F238E27FC236}">
                <a16:creationId xmlns:a16="http://schemas.microsoft.com/office/drawing/2014/main" id="{D5DC45DE-869B-7145-51DA-44A0EFD5B97C}"/>
              </a:ext>
            </a:extLst>
          </p:cNvPr>
          <p:cNvPicPr>
            <a:picLocks noChangeAspect="1"/>
          </p:cNvPicPr>
          <p:nvPr/>
        </p:nvPicPr>
        <p:blipFill>
          <a:blip r:embed="rId3"/>
          <a:stretch>
            <a:fillRect/>
          </a:stretch>
        </p:blipFill>
        <p:spPr>
          <a:xfrm>
            <a:off x="5362472" y="1152942"/>
            <a:ext cx="1467055" cy="1409897"/>
          </a:xfrm>
          <a:prstGeom prst="rect">
            <a:avLst/>
          </a:prstGeom>
        </p:spPr>
      </p:pic>
    </p:spTree>
    <p:extLst>
      <p:ext uri="{BB962C8B-B14F-4D97-AF65-F5344CB8AC3E}">
        <p14:creationId xmlns:p14="http://schemas.microsoft.com/office/powerpoint/2010/main" val="1610634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1719-AAFC-79A0-CBF3-AA1258B449B8}"/>
              </a:ext>
            </a:extLst>
          </p:cNvPr>
          <p:cNvSpPr>
            <a:spLocks noGrp="1"/>
          </p:cNvSpPr>
          <p:nvPr>
            <p:ph type="title"/>
          </p:nvPr>
        </p:nvSpPr>
        <p:spPr>
          <a:xfrm>
            <a:off x="3019425" y="162560"/>
            <a:ext cx="8084004" cy="690880"/>
          </a:xfrm>
        </p:spPr>
        <p:txBody>
          <a:bodyPr/>
          <a:lstStyle/>
          <a:p>
            <a:r>
              <a:rPr lang="en-IN"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Scatter Plot of Availability</a:t>
            </a:r>
          </a:p>
        </p:txBody>
      </p:sp>
      <p:sp>
        <p:nvSpPr>
          <p:cNvPr id="5" name="Slide Number Placeholder 4">
            <a:extLst>
              <a:ext uri="{FF2B5EF4-FFF2-40B4-BE49-F238E27FC236}">
                <a16:creationId xmlns:a16="http://schemas.microsoft.com/office/drawing/2014/main" id="{ACB6355D-E7F7-F889-3A99-5B15DDD9BDCF}"/>
              </a:ext>
            </a:extLst>
          </p:cNvPr>
          <p:cNvSpPr>
            <a:spLocks noGrp="1"/>
          </p:cNvSpPr>
          <p:nvPr>
            <p:ph type="sldNum" sz="quarter" idx="29"/>
          </p:nvPr>
        </p:nvSpPr>
        <p:spPr/>
        <p:txBody>
          <a:bodyPr/>
          <a:lstStyle/>
          <a:p>
            <a:fld id="{47FEACEE-25B4-4A2D-B147-27296E36371D}" type="slidenum">
              <a:rPr lang="en-US" altLang="zh-CN" smtClean="0"/>
              <a:pPr/>
              <a:t>8</a:t>
            </a:fld>
            <a:endParaRPr lang="en-US" altLang="zh-CN" dirty="0"/>
          </a:p>
        </p:txBody>
      </p:sp>
      <p:pic>
        <p:nvPicPr>
          <p:cNvPr id="5122" name="Picture 2">
            <a:extLst>
              <a:ext uri="{FF2B5EF4-FFF2-40B4-BE49-F238E27FC236}">
                <a16:creationId xmlns:a16="http://schemas.microsoft.com/office/drawing/2014/main" id="{FBBDA83D-432F-BD31-9ACD-1B35F07B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6936"/>
            <a:ext cx="6296025" cy="47574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6DFE09-D2CE-BA19-17E2-248E8F8FE00F}"/>
              </a:ext>
            </a:extLst>
          </p:cNvPr>
          <p:cNvSpPr txBox="1"/>
          <p:nvPr/>
        </p:nvSpPr>
        <p:spPr>
          <a:xfrm>
            <a:off x="6377774" y="1156936"/>
            <a:ext cx="5452275" cy="2185214"/>
          </a:xfrm>
          <a:prstGeom prst="rect">
            <a:avLst/>
          </a:prstGeom>
        </p:spPr>
        <p:txBody>
          <a:bodyPr wrap="square" rtlCol="0">
            <a:spAutoFit/>
          </a:bodyPr>
          <a:lstStyle/>
          <a:p>
            <a:pPr marL="285750" indent="-285750" algn="ctr">
              <a:lnSpc>
                <a:spcPct val="100000"/>
              </a:lnSpc>
              <a:spcBef>
                <a:spcPts val="0"/>
              </a:spcBef>
              <a:buFont typeface="Wingdings" panose="05000000000000000000" pitchFamily="2" charset="2"/>
              <a:buChar char="v"/>
            </a:pPr>
            <a:endParaRPr lang="en-US" dirty="0"/>
          </a:p>
          <a:p>
            <a:pPr marL="285750" indent="-285750" algn="ctr">
              <a:lnSpc>
                <a:spcPct val="100000"/>
              </a:lnSpc>
              <a:spcBef>
                <a:spcPts val="0"/>
              </a:spcBef>
              <a:buFont typeface="Wingdings" panose="05000000000000000000" pitchFamily="2" charset="2"/>
              <a:buChar char="v"/>
            </a:pPr>
            <a:endParaRPr lang="en-US" dirty="0"/>
          </a:p>
          <a:p>
            <a:pPr marL="285750" indent="-285750">
              <a:lnSpc>
                <a:spcPct val="100000"/>
              </a:lnSpc>
              <a:spcBef>
                <a:spcPts val="0"/>
              </a:spcBef>
              <a:buFont typeface="Wingdings" panose="05000000000000000000" pitchFamily="2" charset="2"/>
              <a:buChar char="v"/>
            </a:pPr>
            <a:r>
              <a:rPr lang="en-US" sz="2000" dirty="0">
                <a:latin typeface="Cambria Math" panose="02040503050406030204" pitchFamily="18" charset="0"/>
                <a:ea typeface="Cambria Math" panose="02040503050406030204" pitchFamily="18" charset="0"/>
              </a:rPr>
              <a:t> This scatter plot is to depict the longitude and latitude of the areas with available rooms.</a:t>
            </a:r>
          </a:p>
          <a:p>
            <a:pPr marL="285750" indent="-285750">
              <a:lnSpc>
                <a:spcPct val="100000"/>
              </a:lnSpc>
              <a:spcBef>
                <a:spcPts val="0"/>
              </a:spcBef>
              <a:buFont typeface="Wingdings" panose="05000000000000000000" pitchFamily="2" charset="2"/>
              <a:buChar char="v"/>
            </a:pPr>
            <a:endParaRPr lang="en-US" sz="2000" dirty="0">
              <a:latin typeface="Cambria Math" panose="02040503050406030204" pitchFamily="18" charset="0"/>
              <a:ea typeface="Cambria Math" panose="02040503050406030204" pitchFamily="18" charset="0"/>
            </a:endParaRPr>
          </a:p>
          <a:p>
            <a:pPr marL="285750" indent="-285750">
              <a:lnSpc>
                <a:spcPct val="100000"/>
              </a:lnSpc>
              <a:spcBef>
                <a:spcPts val="0"/>
              </a:spcBef>
              <a:buFont typeface="Wingdings" panose="05000000000000000000" pitchFamily="2" charset="2"/>
              <a:buChar char="v"/>
            </a:pPr>
            <a:r>
              <a:rPr lang="en-US" sz="2000" dirty="0">
                <a:latin typeface="Cambria Math" panose="02040503050406030204" pitchFamily="18" charset="0"/>
                <a:ea typeface="Cambria Math" panose="02040503050406030204" pitchFamily="18" charset="0"/>
              </a:rPr>
              <a:t>We can observe the price range of 200 – 300, at the (-74,40.75) geographic location.</a:t>
            </a:r>
            <a:r>
              <a:rPr lang="en-IN" sz="2000" dirty="0">
                <a:latin typeface="Cambria Math" panose="02040503050406030204" pitchFamily="18" charset="0"/>
                <a:ea typeface="Cambria Math" panose="02040503050406030204" pitchFamily="18" charset="0"/>
                <a:cs typeface="Posterama" panose="020B0504020200020000" pitchFamily="34" charset="0"/>
              </a:rPr>
              <a:t> </a:t>
            </a:r>
          </a:p>
        </p:txBody>
      </p:sp>
      <p:sp>
        <p:nvSpPr>
          <p:cNvPr id="3" name="Footer Placeholder 3">
            <a:extLst>
              <a:ext uri="{FF2B5EF4-FFF2-40B4-BE49-F238E27FC236}">
                <a16:creationId xmlns:a16="http://schemas.microsoft.com/office/drawing/2014/main" id="{BDDB8522-24BC-8E0C-5DC7-609041851FE0}"/>
              </a:ext>
            </a:extLst>
          </p:cNvPr>
          <p:cNvSpPr>
            <a:spLocks noGrp="1"/>
          </p:cNvSpPr>
          <p:nvPr>
            <p:ph type="ftr" sz="quarter" idx="28"/>
          </p:nvPr>
        </p:nvSpPr>
        <p:spPr>
          <a:xfrm>
            <a:off x="129670" y="6400482"/>
            <a:ext cx="4534536" cy="365125"/>
          </a:xfrm>
        </p:spPr>
        <p:txBody>
          <a:bodyPr/>
          <a:lstStyle/>
          <a:p>
            <a:pPr algn="ct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Muna</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Sahu</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Tree>
    <p:extLst>
      <p:ext uri="{BB962C8B-B14F-4D97-AF65-F5344CB8AC3E}">
        <p14:creationId xmlns:p14="http://schemas.microsoft.com/office/powerpoint/2010/main" val="105818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138ABA5-0AFD-71CC-F4CC-991C0E295262}"/>
              </a:ext>
            </a:extLst>
          </p:cNvPr>
          <p:cNvPicPr>
            <a:picLocks noChangeAspect="1"/>
          </p:cNvPicPr>
          <p:nvPr/>
        </p:nvPicPr>
        <p:blipFill>
          <a:blip r:embed="rId2"/>
          <a:stretch>
            <a:fillRect/>
          </a:stretch>
        </p:blipFill>
        <p:spPr>
          <a:xfrm>
            <a:off x="10772" y="1213009"/>
            <a:ext cx="6909920" cy="5187474"/>
          </a:xfrm>
          <a:prstGeom prst="rect">
            <a:avLst/>
          </a:prstGeom>
        </p:spPr>
      </p:pic>
      <p:sp>
        <p:nvSpPr>
          <p:cNvPr id="2" name="Title 1">
            <a:extLst>
              <a:ext uri="{FF2B5EF4-FFF2-40B4-BE49-F238E27FC236}">
                <a16:creationId xmlns:a16="http://schemas.microsoft.com/office/drawing/2014/main" id="{A84D7349-286B-539D-866A-E703C9A08043}"/>
              </a:ext>
            </a:extLst>
          </p:cNvPr>
          <p:cNvSpPr>
            <a:spLocks noGrp="1"/>
          </p:cNvSpPr>
          <p:nvPr>
            <p:ph type="title"/>
          </p:nvPr>
        </p:nvSpPr>
        <p:spPr>
          <a:xfrm>
            <a:off x="1443317" y="92393"/>
            <a:ext cx="9897035" cy="888366"/>
          </a:xfrm>
        </p:spPr>
        <p:txBody>
          <a:bodyPr/>
          <a:lstStyle/>
          <a:p>
            <a:pPr algn="ctr"/>
            <a:r>
              <a:rPr lang="en-US"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Hosts/ </a:t>
            </a:r>
            <a:r>
              <a:rPr lang="en-US" sz="3200" dirty="0" err="1">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Neighbourhood</a:t>
            </a:r>
            <a:r>
              <a:rPr lang="en-US"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a:t> Group with Maximum Reviews</a:t>
            </a:r>
            <a:endParaRPr lang="en-IN" sz="3200" dirty="0">
              <a:solidFill>
                <a:srgbClr val="C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endParaRPr>
          </a:p>
        </p:txBody>
      </p:sp>
      <p:sp>
        <p:nvSpPr>
          <p:cNvPr id="5" name="Slide Number Placeholder 4">
            <a:extLst>
              <a:ext uri="{FF2B5EF4-FFF2-40B4-BE49-F238E27FC236}">
                <a16:creationId xmlns:a16="http://schemas.microsoft.com/office/drawing/2014/main" id="{E556DA5D-1195-922D-3EB0-87E6ABA85AED}"/>
              </a:ext>
            </a:extLst>
          </p:cNvPr>
          <p:cNvSpPr>
            <a:spLocks noGrp="1"/>
          </p:cNvSpPr>
          <p:nvPr>
            <p:ph type="sldNum" sz="quarter" idx="29"/>
          </p:nvPr>
        </p:nvSpPr>
        <p:spPr/>
        <p:txBody>
          <a:bodyPr/>
          <a:lstStyle/>
          <a:p>
            <a:fld id="{47FEACEE-25B4-4A2D-B147-27296E36371D}" type="slidenum">
              <a:rPr lang="en-US" altLang="zh-CN" smtClean="0"/>
              <a:pPr/>
              <a:t>9</a:t>
            </a:fld>
            <a:endParaRPr lang="en-US" altLang="zh-CN" dirty="0"/>
          </a:p>
        </p:txBody>
      </p:sp>
      <p:sp>
        <p:nvSpPr>
          <p:cNvPr id="8" name="TextBox 7">
            <a:extLst>
              <a:ext uri="{FF2B5EF4-FFF2-40B4-BE49-F238E27FC236}">
                <a16:creationId xmlns:a16="http://schemas.microsoft.com/office/drawing/2014/main" id="{A8A390E4-13E1-C129-F392-146FF08EA5D2}"/>
              </a:ext>
            </a:extLst>
          </p:cNvPr>
          <p:cNvSpPr txBox="1"/>
          <p:nvPr/>
        </p:nvSpPr>
        <p:spPr>
          <a:xfrm>
            <a:off x="6920692" y="1492693"/>
            <a:ext cx="4986212" cy="3785652"/>
          </a:xfrm>
          <a:prstGeom prst="rect">
            <a:avLst/>
          </a:prstGeom>
        </p:spPr>
        <p:txBody>
          <a:bodyPr wrap="square" rtlCol="0">
            <a:spAutoFit/>
          </a:bodyPr>
          <a:lstStyle/>
          <a:p>
            <a:pPr marL="285750" indent="-285750">
              <a:lnSpc>
                <a:spcPct val="100000"/>
              </a:lnSpc>
              <a:spcBef>
                <a:spcPts val="2400"/>
              </a:spcBef>
              <a:buFont typeface="Wingdings" panose="05000000000000000000" pitchFamily="2" charset="2"/>
              <a:buChar char="v"/>
            </a:pPr>
            <a:r>
              <a:rPr lang="en-US" sz="2000" dirty="0">
                <a:latin typeface="Cambria Math" panose="02040503050406030204" pitchFamily="18" charset="0"/>
                <a:ea typeface="Cambria Math" panose="02040503050406030204" pitchFamily="18" charset="0"/>
              </a:rPr>
              <a:t> Majority of reviews are for properties based out of Manhattan. The host Sonder(NYC) has maximum reviews. </a:t>
            </a:r>
          </a:p>
          <a:p>
            <a:pPr marL="285750" indent="-285750">
              <a:lnSpc>
                <a:spcPct val="100000"/>
              </a:lnSpc>
              <a:spcBef>
                <a:spcPts val="2400"/>
              </a:spcBef>
              <a:buFont typeface="Wingdings" panose="05000000000000000000" pitchFamily="2" charset="2"/>
              <a:buChar char="v"/>
            </a:pPr>
            <a:r>
              <a:rPr lang="en-US" sz="2000" dirty="0">
                <a:latin typeface="Cambria Math" panose="02040503050406030204" pitchFamily="18" charset="0"/>
                <a:ea typeface="Cambria Math" panose="02040503050406030204" pitchFamily="18" charset="0"/>
              </a:rPr>
              <a:t>Queens and Brooklyn hardly make it to the review list while Staten Island and Bronx are not present at all.</a:t>
            </a:r>
          </a:p>
          <a:p>
            <a:pPr marL="285750" indent="-285750">
              <a:lnSpc>
                <a:spcPct val="100000"/>
              </a:lnSpc>
              <a:spcBef>
                <a:spcPts val="2400"/>
              </a:spcBef>
              <a:buFont typeface="Wingdings" panose="05000000000000000000" pitchFamily="2" charset="2"/>
              <a:buChar char="v"/>
            </a:pPr>
            <a:r>
              <a:rPr lang="en-US" sz="2000" dirty="0">
                <a:latin typeface="Cambria Math" panose="02040503050406030204" pitchFamily="18" charset="0"/>
                <a:ea typeface="Cambria Math" panose="02040503050406030204" pitchFamily="18" charset="0"/>
              </a:rPr>
              <a:t>Need to inform the hosts specifically the Non-Manhattan </a:t>
            </a:r>
            <a:r>
              <a:rPr lang="en-US" sz="2000" dirty="0" err="1">
                <a:latin typeface="Cambria Math" panose="02040503050406030204" pitchFamily="18" charset="0"/>
                <a:ea typeface="Cambria Math" panose="02040503050406030204" pitchFamily="18" charset="0"/>
              </a:rPr>
              <a:t>neighbourhood</a:t>
            </a:r>
            <a:r>
              <a:rPr lang="en-US" sz="2000" dirty="0">
                <a:latin typeface="Cambria Math" panose="02040503050406030204" pitchFamily="18" charset="0"/>
                <a:ea typeface="Cambria Math" panose="02040503050406030204" pitchFamily="18" charset="0"/>
              </a:rPr>
              <a:t> group to ensure receiving reviews since most bookings are based on the reviews.</a:t>
            </a:r>
            <a:endParaRPr lang="en-IN" sz="2000" dirty="0">
              <a:latin typeface="Cambria Math" panose="02040503050406030204" pitchFamily="18" charset="0"/>
              <a:ea typeface="Cambria Math" panose="02040503050406030204" pitchFamily="18" charset="0"/>
              <a:cs typeface="Posterama" panose="020B0504020200020000" pitchFamily="34" charset="0"/>
            </a:endParaRPr>
          </a:p>
        </p:txBody>
      </p:sp>
      <p:sp>
        <p:nvSpPr>
          <p:cNvPr id="3" name="Footer Placeholder 3">
            <a:extLst>
              <a:ext uri="{FF2B5EF4-FFF2-40B4-BE49-F238E27FC236}">
                <a16:creationId xmlns:a16="http://schemas.microsoft.com/office/drawing/2014/main" id="{3739DF8A-C82D-6C30-0556-8DDD6D314031}"/>
              </a:ext>
            </a:extLst>
          </p:cNvPr>
          <p:cNvSpPr>
            <a:spLocks noGrp="1"/>
          </p:cNvSpPr>
          <p:nvPr>
            <p:ph type="ftr" sz="quarter" idx="28"/>
          </p:nvPr>
        </p:nvSpPr>
        <p:spPr>
          <a:xfrm>
            <a:off x="129670" y="6400482"/>
            <a:ext cx="4534536" cy="365125"/>
          </a:xfrm>
        </p:spPr>
        <p:txBody>
          <a:bodyPr/>
          <a:lstStyle/>
          <a:p>
            <a:pPr algn="ct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Submitted By: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Muna</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Sahu</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a:t>
            </a:r>
            <a:r>
              <a:rPr lang="en-US" sz="1200" cap="none" spc="0" dirty="0" err="1">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Roshani</a:t>
            </a:r>
            <a:r>
              <a:rPr lang="en-US" sz="1200" cap="none" spc="0" dirty="0">
                <a:ln w="0"/>
                <a:solidFill>
                  <a:schemeClr val="tx1"/>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cs typeface="Poppins" panose="00000500000000000000" pitchFamily="2" charset="0"/>
              </a:rPr>
              <a:t> Shrivastava &amp; Avni Shrivastava</a:t>
            </a:r>
          </a:p>
        </p:txBody>
      </p:sp>
    </p:spTree>
    <p:extLst>
      <p:ext uri="{BB962C8B-B14F-4D97-AF65-F5344CB8AC3E}">
        <p14:creationId xmlns:p14="http://schemas.microsoft.com/office/powerpoint/2010/main" val="3603521395"/>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light</Template>
  <TotalTime>1675</TotalTime>
  <Words>1107</Words>
  <Application>Microsoft Office PowerPoint</Application>
  <PresentationFormat>Widescreen</PresentationFormat>
  <Paragraphs>106</Paragraphs>
  <Slides>16</Slides>
  <Notes>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16</vt:i4>
      </vt:variant>
    </vt:vector>
  </HeadingPairs>
  <TitlesOfParts>
    <vt:vector size="30" baseType="lpstr">
      <vt:lpstr>等线</vt:lpstr>
      <vt:lpstr>Abadi</vt:lpstr>
      <vt:lpstr>Arial</vt:lpstr>
      <vt:lpstr>Calibri</vt:lpstr>
      <vt:lpstr>Calibri Light</vt:lpstr>
      <vt:lpstr>Cambria Math</vt:lpstr>
      <vt:lpstr>Google Sans</vt:lpstr>
      <vt:lpstr>Poppins</vt:lpstr>
      <vt:lpstr>Posterama</vt:lpstr>
      <vt:lpstr>Posterama Text Black</vt:lpstr>
      <vt:lpstr>Posterama Text SemiBold</vt:lpstr>
      <vt:lpstr>Wingdings</vt:lpstr>
      <vt:lpstr>Office 主题​​</vt:lpstr>
      <vt:lpstr>Custom Design</vt:lpstr>
      <vt:lpstr>PowerPoint Presentation</vt:lpstr>
      <vt:lpstr>Agenda</vt:lpstr>
      <vt:lpstr>Objective</vt:lpstr>
      <vt:lpstr>PowerPoint Presentation</vt:lpstr>
      <vt:lpstr>Hosts With Most Listings</vt:lpstr>
      <vt:lpstr>Host Listings in Different Neighborhood Groups</vt:lpstr>
      <vt:lpstr>Average Price of Neighbourhood</vt:lpstr>
      <vt:lpstr>Scatter Plot of Availability</vt:lpstr>
      <vt:lpstr>Hosts/ Neighbourhood Group with Maximum Reviews</vt:lpstr>
      <vt:lpstr>"Travel as we knew it is over, it doesn't mean travel is over, just the travel we knew is over, and it's never coming back."  </vt:lpstr>
      <vt:lpstr>PowerPoint Presentation</vt:lpstr>
      <vt:lpstr>APPENDIX – DATA SOURCE</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dc:title>
  <dc:creator>Avni Shrivastava;MUNA SAHU;ROSHANI SRIVASTAVA</dc:creator>
  <cp:lastModifiedBy>Muna Sahu</cp:lastModifiedBy>
  <cp:revision>2</cp:revision>
  <dcterms:created xsi:type="dcterms:W3CDTF">2023-01-29T10:37:10Z</dcterms:created>
  <dcterms:modified xsi:type="dcterms:W3CDTF">2023-01-30T18:58:36Z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